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46321" y="1427772"/>
            <a:ext cx="4299356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9321" y="1427772"/>
            <a:ext cx="2013356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6748" y="2545676"/>
            <a:ext cx="7218502" cy="3350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11.png"/><Relationship Id="rId7" Type="http://schemas.openxmlformats.org/officeDocument/2006/relationships/image" Target="../media/image48.jpg"/><Relationship Id="rId8" Type="http://schemas.openxmlformats.org/officeDocument/2006/relationships/image" Target="../media/image4.jp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11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1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11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1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Relationship Id="rId4" Type="http://schemas.openxmlformats.org/officeDocument/2006/relationships/image" Target="../media/image9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4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39782" y="2073452"/>
            <a:ext cx="5511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电磁波的发现及应用</a:t>
            </a:r>
            <a:endParaRPr sz="48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主讲人：常丽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霞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一、电磁场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86315" y="2486494"/>
            <a:ext cx="6158865" cy="2764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8605" algn="l"/>
              </a:tabLst>
            </a:pP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100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变化的磁场产生电</a:t>
            </a:r>
            <a:r>
              <a:rPr dirty="0" sz="2800" spc="-5">
                <a:latin typeface="华文楷体"/>
                <a:cs typeface="华文楷体"/>
              </a:rPr>
              <a:t>场</a:t>
            </a:r>
            <a:endParaRPr sz="2800">
              <a:latin typeface="华文楷体"/>
              <a:cs typeface="华文楷体"/>
            </a:endParaRPr>
          </a:p>
          <a:p>
            <a:pPr marL="270510" indent="-255904">
              <a:lnSpc>
                <a:spcPct val="100000"/>
              </a:lnSpc>
              <a:spcBef>
                <a:spcPts val="2810"/>
              </a:spcBef>
              <a:buAutoNum type="arabicPlain"/>
              <a:tabLst>
                <a:tab pos="271145" algn="l"/>
              </a:tabLst>
            </a:pP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100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变化的电场产生磁</a:t>
            </a:r>
            <a:r>
              <a:rPr dirty="0" sz="2800" spc="-5">
                <a:latin typeface="华文楷体"/>
                <a:cs typeface="华文楷体"/>
              </a:rPr>
              <a:t>场</a:t>
            </a:r>
            <a:endParaRPr sz="2800">
              <a:latin typeface="华文楷体"/>
              <a:cs typeface="华文楷体"/>
            </a:endParaRPr>
          </a:p>
          <a:p>
            <a:pPr marL="268605" marR="5080" indent="-268605">
              <a:lnSpc>
                <a:spcPct val="169900"/>
              </a:lnSpc>
              <a:spcBef>
                <a:spcPts val="620"/>
              </a:spcBef>
              <a:buAutoNum type="arabicPlain"/>
              <a:tabLst>
                <a:tab pos="268605" algn="l"/>
              </a:tabLst>
            </a:pP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80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变化的电场和磁场总是相互联系的</a:t>
            </a:r>
            <a:r>
              <a:rPr dirty="0" sz="2800" spc="-5">
                <a:latin typeface="华文楷体"/>
                <a:cs typeface="华文楷体"/>
              </a:rPr>
              <a:t>，  </a:t>
            </a:r>
            <a:r>
              <a:rPr dirty="0" sz="2800">
                <a:latin typeface="华文楷体"/>
                <a:cs typeface="华文楷体"/>
              </a:rPr>
              <a:t>形成一个不可分割的统一的</a:t>
            </a:r>
            <a:r>
              <a:rPr dirty="0" sz="2800">
                <a:solidFill>
                  <a:srgbClr val="C00000"/>
                </a:solidFill>
                <a:latin typeface="华文楷体"/>
                <a:cs typeface="华文楷体"/>
              </a:rPr>
              <a:t>电磁场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2362" y="2276462"/>
            <a:ext cx="7008571" cy="1375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36253" y="3432085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AE0000"/>
                </a:solidFill>
                <a:latin typeface="华文楷体"/>
                <a:cs typeface="华文楷体"/>
              </a:rPr>
              <a:t>电</a:t>
            </a:r>
            <a:r>
              <a:rPr dirty="0" sz="2400" spc="-5" b="1" i="1">
                <a:solidFill>
                  <a:srgbClr val="AE0000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40328" y="2155812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E5496"/>
                </a:solidFill>
                <a:latin typeface="华文楷体"/>
                <a:cs typeface="华文楷体"/>
              </a:rPr>
              <a:t>磁</a:t>
            </a:r>
            <a:r>
              <a:rPr dirty="0" sz="2400" spc="-5" b="1" i="1">
                <a:solidFill>
                  <a:srgbClr val="2E5496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6942" y="3473107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AE0000"/>
                </a:solidFill>
                <a:latin typeface="华文楷体"/>
                <a:cs typeface="华文楷体"/>
              </a:rPr>
              <a:t>电</a:t>
            </a:r>
            <a:r>
              <a:rPr dirty="0" sz="2400" spc="-5" b="1" i="1">
                <a:solidFill>
                  <a:srgbClr val="AE0000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5592" y="3436454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AE0000"/>
                </a:solidFill>
                <a:latin typeface="华文楷体"/>
                <a:cs typeface="华文楷体"/>
              </a:rPr>
              <a:t>电</a:t>
            </a:r>
            <a:r>
              <a:rPr dirty="0" sz="2400" spc="-5" b="1" i="1">
                <a:solidFill>
                  <a:srgbClr val="AE0000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1951" y="2219312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2E5496"/>
                </a:solidFill>
                <a:latin typeface="华文楷体"/>
                <a:cs typeface="华文楷体"/>
              </a:rPr>
              <a:t>磁</a:t>
            </a:r>
            <a:r>
              <a:rPr dirty="0" sz="2400" spc="-5" b="1" i="1">
                <a:solidFill>
                  <a:srgbClr val="2E5496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24392" y="3471646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AE0000"/>
                </a:solidFill>
                <a:latin typeface="华文楷体"/>
                <a:cs typeface="华文楷体"/>
              </a:rPr>
              <a:t>电</a:t>
            </a:r>
            <a:r>
              <a:rPr dirty="0" sz="2400" spc="-5" b="1" i="1">
                <a:solidFill>
                  <a:srgbClr val="AE0000"/>
                </a:solidFill>
                <a:latin typeface="华文楷体"/>
                <a:cs typeface="华文楷体"/>
              </a:rPr>
              <a:t>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80877" y="1485569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C00000"/>
                </a:solidFill>
                <a:latin typeface="华文楷体"/>
                <a:cs typeface="华文楷体"/>
              </a:rPr>
              <a:t>周期性变化的电</a:t>
            </a:r>
            <a:r>
              <a:rPr dirty="0" sz="2800" spc="-5">
                <a:solidFill>
                  <a:srgbClr val="C00000"/>
                </a:solidFill>
                <a:latin typeface="华文楷体"/>
                <a:cs typeface="华文楷体"/>
              </a:rPr>
              <a:t>场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8607" y="4403953"/>
            <a:ext cx="6960234" cy="819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66040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latin typeface="华文楷体"/>
                <a:cs typeface="华文楷体"/>
              </a:rPr>
              <a:t>变化的电场和变化的磁场交替产生，由近</a:t>
            </a:r>
            <a:r>
              <a:rPr dirty="0" sz="2600">
                <a:latin typeface="华文楷体"/>
                <a:cs typeface="华文楷体"/>
              </a:rPr>
              <a:t>及 </a:t>
            </a:r>
            <a:r>
              <a:rPr dirty="0" sz="2600">
                <a:latin typeface="华文楷体"/>
                <a:cs typeface="华文楷体"/>
              </a:rPr>
              <a:t>远地向周围传播</a:t>
            </a:r>
            <a:r>
              <a:rPr dirty="0" sz="2600" spc="5">
                <a:latin typeface="华文楷体"/>
                <a:cs typeface="华文楷体"/>
              </a:rPr>
              <a:t>。</a:t>
            </a:r>
            <a:endParaRPr sz="26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二、电磁波</a:t>
            </a:r>
          </a:p>
        </p:txBody>
      </p:sp>
      <p:sp>
        <p:nvSpPr>
          <p:cNvPr id="6" name="object 6"/>
          <p:cNvSpPr/>
          <p:nvPr/>
        </p:nvSpPr>
        <p:spPr>
          <a:xfrm>
            <a:off x="5663025" y="3101492"/>
            <a:ext cx="3799427" cy="95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37531" y="3657269"/>
            <a:ext cx="65085" cy="65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34254" y="3619156"/>
            <a:ext cx="117610" cy="117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83504" y="3579126"/>
            <a:ext cx="170037" cy="168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25356" y="2451697"/>
            <a:ext cx="6303010" cy="1450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>
                <a:latin typeface="华文楷体"/>
                <a:cs typeface="华文楷体"/>
              </a:rPr>
              <a:t>1</a:t>
            </a:r>
            <a:r>
              <a:rPr dirty="0" sz="2600" spc="-25">
                <a:latin typeface="华文楷体"/>
                <a:cs typeface="华文楷体"/>
              </a:rPr>
              <a:t> </a:t>
            </a:r>
            <a:r>
              <a:rPr dirty="0" sz="2600">
                <a:latin typeface="华文楷体"/>
                <a:cs typeface="华文楷体"/>
              </a:rPr>
              <a:t>.</a:t>
            </a:r>
            <a:r>
              <a:rPr dirty="0" sz="2600" spc="-25">
                <a:latin typeface="华文楷体"/>
                <a:cs typeface="华文楷体"/>
              </a:rPr>
              <a:t> </a:t>
            </a:r>
            <a:r>
              <a:rPr dirty="0" sz="2600">
                <a:latin typeface="华文楷体"/>
                <a:cs typeface="华文楷体"/>
              </a:rPr>
              <a:t>伟大的预言</a:t>
            </a:r>
            <a:r>
              <a:rPr dirty="0" sz="2800">
                <a:latin typeface="华文楷体"/>
                <a:cs typeface="华文楷体"/>
              </a:rPr>
              <a:t>——</a:t>
            </a:r>
            <a:r>
              <a:rPr dirty="0" sz="2600">
                <a:latin typeface="华文楷体"/>
                <a:cs typeface="华文楷体"/>
              </a:rPr>
              <a:t>空间可能存在电磁波</a:t>
            </a:r>
            <a:r>
              <a:rPr dirty="0" sz="2600" spc="5">
                <a:latin typeface="华文楷体"/>
                <a:cs typeface="华文楷体"/>
              </a:rPr>
              <a:t>。</a:t>
            </a:r>
            <a:endParaRPr sz="2600">
              <a:latin typeface="华文楷体"/>
              <a:cs typeface="华文楷体"/>
            </a:endParaRPr>
          </a:p>
          <a:p>
            <a:pPr marL="3089275" marR="5080" indent="457200">
              <a:lnSpc>
                <a:spcPts val="2840"/>
              </a:lnSpc>
              <a:spcBef>
                <a:spcPts val="2270"/>
              </a:spcBef>
            </a:pPr>
            <a:r>
              <a:rPr dirty="0" sz="2400">
                <a:latin typeface="华文楷体"/>
                <a:cs typeface="华文楷体"/>
              </a:rPr>
              <a:t>那么电磁波是依靠什 么传播的呢？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1064" y="3063239"/>
            <a:ext cx="1219200" cy="108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9816" y="4226052"/>
            <a:ext cx="3177539" cy="2048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08420" y="4255008"/>
            <a:ext cx="2956560" cy="1720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7771" y="5975603"/>
            <a:ext cx="3622547" cy="348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8596" y="4176598"/>
            <a:ext cx="425196" cy="19126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二、电磁波</a:t>
            </a:r>
          </a:p>
        </p:txBody>
      </p:sp>
      <p:sp>
        <p:nvSpPr>
          <p:cNvPr id="6" name="object 6"/>
          <p:cNvSpPr/>
          <p:nvPr/>
        </p:nvSpPr>
        <p:spPr>
          <a:xfrm>
            <a:off x="5663025" y="3101492"/>
            <a:ext cx="3799427" cy="957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37531" y="3657269"/>
            <a:ext cx="65085" cy="65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34254" y="3619156"/>
            <a:ext cx="117610" cy="117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83504" y="3579126"/>
            <a:ext cx="170037" cy="168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25356" y="2451697"/>
            <a:ext cx="6303010" cy="1450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>
                <a:latin typeface="华文楷体"/>
                <a:cs typeface="华文楷体"/>
              </a:rPr>
              <a:t>1</a:t>
            </a:r>
            <a:r>
              <a:rPr dirty="0" sz="2600" spc="-25">
                <a:latin typeface="华文楷体"/>
                <a:cs typeface="华文楷体"/>
              </a:rPr>
              <a:t> </a:t>
            </a:r>
            <a:r>
              <a:rPr dirty="0" sz="2600">
                <a:latin typeface="华文楷体"/>
                <a:cs typeface="华文楷体"/>
              </a:rPr>
              <a:t>.</a:t>
            </a:r>
            <a:r>
              <a:rPr dirty="0" sz="2600" spc="-25">
                <a:latin typeface="华文楷体"/>
                <a:cs typeface="华文楷体"/>
              </a:rPr>
              <a:t> </a:t>
            </a:r>
            <a:r>
              <a:rPr dirty="0" sz="2600">
                <a:latin typeface="华文楷体"/>
                <a:cs typeface="华文楷体"/>
              </a:rPr>
              <a:t>伟大的预言</a:t>
            </a:r>
            <a:r>
              <a:rPr dirty="0" sz="2800">
                <a:latin typeface="华文楷体"/>
                <a:cs typeface="华文楷体"/>
              </a:rPr>
              <a:t>——</a:t>
            </a:r>
            <a:r>
              <a:rPr dirty="0" sz="2600">
                <a:latin typeface="华文楷体"/>
                <a:cs typeface="华文楷体"/>
              </a:rPr>
              <a:t>空间可能存在电磁波</a:t>
            </a:r>
            <a:r>
              <a:rPr dirty="0" sz="2600" spc="5">
                <a:latin typeface="华文楷体"/>
                <a:cs typeface="华文楷体"/>
              </a:rPr>
              <a:t>。</a:t>
            </a:r>
            <a:endParaRPr sz="2600">
              <a:latin typeface="华文楷体"/>
              <a:cs typeface="华文楷体"/>
            </a:endParaRPr>
          </a:p>
          <a:p>
            <a:pPr marL="3089275" marR="5080" indent="457200">
              <a:lnSpc>
                <a:spcPts val="2840"/>
              </a:lnSpc>
              <a:spcBef>
                <a:spcPts val="2270"/>
              </a:spcBef>
            </a:pPr>
            <a:r>
              <a:rPr dirty="0" sz="2400">
                <a:latin typeface="华文楷体"/>
                <a:cs typeface="华文楷体"/>
              </a:rPr>
              <a:t>那么电磁波是依靠什 么传播的呢？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1064" y="3063239"/>
            <a:ext cx="1219200" cy="1083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6708" y="4780851"/>
            <a:ext cx="3786759" cy="1055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37347" y="5163527"/>
            <a:ext cx="175615" cy="1758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80393" y="4774501"/>
            <a:ext cx="4038793" cy="1066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78582" y="5204243"/>
            <a:ext cx="71207" cy="713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84007" y="5179847"/>
            <a:ext cx="129828" cy="129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91025" y="4907813"/>
            <a:ext cx="2921000" cy="751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ts val="286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电场和磁场的相互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ts val="2860"/>
              </a:lnSpc>
            </a:pPr>
            <a:r>
              <a:rPr dirty="0" sz="2400">
                <a:latin typeface="华文楷体"/>
                <a:cs typeface="华文楷体"/>
              </a:rPr>
              <a:t>“激发”。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13776" y="4597908"/>
            <a:ext cx="1040892" cy="1453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二、电磁波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26956" y="2545676"/>
            <a:ext cx="6514465" cy="1197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9400" indent="-2667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79400" algn="l"/>
              </a:tabLst>
            </a:pPr>
            <a:r>
              <a:rPr dirty="0" sz="2800" spc="-5">
                <a:latin typeface="Times New Roman"/>
                <a:cs typeface="Times New Roman"/>
              </a:rPr>
              <a:t>.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>
                <a:latin typeface="华文楷体"/>
                <a:cs typeface="华文楷体"/>
              </a:rPr>
              <a:t>伟大的预言</a:t>
            </a:r>
            <a:r>
              <a:rPr dirty="0" sz="2800">
                <a:latin typeface="Times New Roman"/>
                <a:cs typeface="Times New Roman"/>
              </a:rPr>
              <a:t>——</a:t>
            </a:r>
            <a:r>
              <a:rPr dirty="0" sz="2800">
                <a:latin typeface="华文楷体"/>
                <a:cs typeface="华文楷体"/>
              </a:rPr>
              <a:t>空间可能存在电磁波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 marL="311150" indent="-266700">
              <a:lnSpc>
                <a:spcPct val="100000"/>
              </a:lnSpc>
              <a:spcBef>
                <a:spcPts val="2515"/>
              </a:spcBef>
              <a:buAutoNum type="arabicPlain"/>
              <a:tabLst>
                <a:tab pos="311785" algn="l"/>
              </a:tabLst>
            </a:pPr>
            <a:r>
              <a:rPr dirty="0" sz="2800" spc="-5">
                <a:latin typeface="Times New Roman"/>
                <a:cs typeface="Times New Roman"/>
              </a:rPr>
              <a:t>.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>
                <a:latin typeface="华文楷体"/>
                <a:cs typeface="华文楷体"/>
              </a:rPr>
              <a:t>电磁波的传播速度等于光速</a:t>
            </a:r>
            <a:r>
              <a:rPr dirty="0" sz="2800" spc="-5">
                <a:latin typeface="华文楷体"/>
                <a:cs typeface="华文楷体"/>
              </a:rPr>
              <a:t>；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3333" y="3718572"/>
            <a:ext cx="35807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AD0203"/>
                </a:solidFill>
                <a:latin typeface="华文楷体"/>
                <a:cs typeface="华文楷体"/>
              </a:rPr>
              <a:t>预言光是一种电磁波</a:t>
            </a:r>
            <a:r>
              <a:rPr dirty="0" sz="2800" spc="-5">
                <a:solidFill>
                  <a:srgbClr val="AD0203"/>
                </a:solidFill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67460" y="3755516"/>
            <a:ext cx="2717850" cy="842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110459" y="4907711"/>
            <a:ext cx="46418" cy="46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03792" y="4781994"/>
            <a:ext cx="93764" cy="93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68156" y="4619891"/>
            <a:ext cx="140677" cy="140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61238" y="3749166"/>
            <a:ext cx="2730406" cy="1211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11758" y="4014851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你能想到什么呢？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35592" y="4549140"/>
            <a:ext cx="1197864" cy="1167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二、电磁波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19150" indent="-2667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819785" algn="l"/>
              </a:tabLst>
            </a:pPr>
            <a:r>
              <a:rPr dirty="0" spc="-5">
                <a:latin typeface="Times New Roman"/>
                <a:cs typeface="Times New Roman"/>
              </a:rPr>
              <a:t>.</a:t>
            </a:r>
            <a:r>
              <a:rPr dirty="0" spc="-35">
                <a:latin typeface="Times New Roman"/>
                <a:cs typeface="Times New Roman"/>
              </a:rPr>
              <a:t> </a:t>
            </a:r>
            <a:r>
              <a:rPr dirty="0"/>
              <a:t>伟大的预言</a:t>
            </a:r>
            <a:r>
              <a:rPr dirty="0">
                <a:latin typeface="Times New Roman"/>
                <a:cs typeface="Times New Roman"/>
              </a:rPr>
              <a:t>——</a:t>
            </a:r>
            <a:r>
              <a:rPr dirty="0"/>
              <a:t>空间可能存在电磁波</a:t>
            </a:r>
            <a:r>
              <a:rPr dirty="0" spc="-5"/>
              <a:t>。</a:t>
            </a:r>
          </a:p>
          <a:p>
            <a:pPr marL="1028700" marR="1558290" indent="-444500">
              <a:lnSpc>
                <a:spcPct val="100000"/>
              </a:lnSpc>
              <a:spcBef>
                <a:spcPts val="2515"/>
              </a:spcBef>
              <a:buAutoNum type="arabicPlain"/>
              <a:tabLst>
                <a:tab pos="852169" algn="l"/>
              </a:tabLst>
            </a:pPr>
            <a:r>
              <a:rPr dirty="0" spc="-5">
                <a:latin typeface="Times New Roman"/>
                <a:cs typeface="Times New Roman"/>
              </a:rPr>
              <a:t>.</a:t>
            </a:r>
            <a:r>
              <a:rPr dirty="0" spc="-95">
                <a:latin typeface="Times New Roman"/>
                <a:cs typeface="Times New Roman"/>
              </a:rPr>
              <a:t> </a:t>
            </a:r>
            <a:r>
              <a:rPr dirty="0"/>
              <a:t>电磁波的传播速度等于光速</a:t>
            </a:r>
            <a:r>
              <a:rPr dirty="0" spc="-5"/>
              <a:t>；  </a:t>
            </a:r>
            <a:r>
              <a:rPr dirty="0">
                <a:solidFill>
                  <a:srgbClr val="AD0203"/>
                </a:solidFill>
              </a:rPr>
              <a:t>预言光是一种电磁波</a:t>
            </a:r>
            <a:r>
              <a:rPr dirty="0" spc="-5">
                <a:solidFill>
                  <a:srgbClr val="AD0203"/>
                </a:solidFill>
              </a:rPr>
              <a:t>。</a:t>
            </a:r>
          </a:p>
          <a:p>
            <a:pPr marL="539750">
              <a:lnSpc>
                <a:spcPct val="100000"/>
              </a:lnSpc>
              <a:buAutoNum type="arabicPlain"/>
            </a:pPr>
            <a:endParaRPr sz="3000">
              <a:latin typeface="Times New Roman"/>
              <a:cs typeface="Times New Roman"/>
            </a:endParaRPr>
          </a:p>
          <a:p>
            <a:pPr marL="580390" marR="5080">
              <a:lnSpc>
                <a:spcPct val="100600"/>
              </a:lnSpc>
              <a:buAutoNum type="arabicPlain"/>
              <a:tabLst>
                <a:tab pos="837565" algn="l"/>
              </a:tabLst>
            </a:pPr>
            <a:r>
              <a:rPr dirty="0" spc="-5"/>
              <a:t>.</a:t>
            </a:r>
            <a:r>
              <a:rPr dirty="0" spc="-35"/>
              <a:t> </a:t>
            </a:r>
            <a:r>
              <a:rPr dirty="0"/>
              <a:t>赫兹</a:t>
            </a:r>
            <a:r>
              <a:rPr dirty="0">
                <a:solidFill>
                  <a:srgbClr val="AE0000"/>
                </a:solidFill>
              </a:rPr>
              <a:t>通过实验</a:t>
            </a:r>
            <a:r>
              <a:rPr dirty="0"/>
              <a:t>捕捉到了电磁波，</a:t>
            </a:r>
            <a:r>
              <a:rPr dirty="0">
                <a:solidFill>
                  <a:srgbClr val="AE0000"/>
                </a:solidFill>
              </a:rPr>
              <a:t>证实</a:t>
            </a:r>
            <a:r>
              <a:rPr dirty="0" spc="-5"/>
              <a:t>了 </a:t>
            </a:r>
            <a:r>
              <a:rPr dirty="0" sz="2800"/>
              <a:t>麦克斯韦的电磁场</a:t>
            </a:r>
            <a:r>
              <a:rPr dirty="0" sz="2800">
                <a:solidFill>
                  <a:srgbClr val="AE0000"/>
                </a:solidFill>
              </a:rPr>
              <a:t>理论</a:t>
            </a:r>
            <a:r>
              <a:rPr dirty="0" sz="2800" spc="-1040"/>
              <a:t>；</a:t>
            </a:r>
            <a:r>
              <a:rPr dirty="0" sz="2800"/>
              <a:t>测出电磁波传播</a:t>
            </a:r>
            <a:r>
              <a:rPr dirty="0" sz="2800" spc="-5"/>
              <a:t>速 </a:t>
            </a:r>
            <a:r>
              <a:rPr dirty="0" sz="2800"/>
              <a:t>度与光速相同，证实了光是电磁波</a:t>
            </a:r>
            <a:r>
              <a:rPr dirty="0" sz="2800" spc="-5"/>
              <a:t>。</a:t>
            </a: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17928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701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52247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701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174650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AD02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53278" y="1148372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做一做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51666" y="1920557"/>
            <a:ext cx="297434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捕捉电磁波（</a:t>
            </a:r>
            <a:r>
              <a:rPr dirty="0" sz="2800" spc="-5">
                <a:latin typeface="Times New Roman"/>
                <a:cs typeface="Times New Roman"/>
              </a:rPr>
              <a:t>p120</a:t>
            </a:r>
            <a:r>
              <a:rPr dirty="0" sz="2800" spc="-5">
                <a:latin typeface="华文楷体"/>
                <a:cs typeface="华文楷体"/>
              </a:rPr>
              <a:t>)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9627" y="2458211"/>
            <a:ext cx="6502908" cy="365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48278" y="1427772"/>
            <a:ext cx="4978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知识回顾：波长、频率、波速</a:t>
            </a:r>
          </a:p>
        </p:txBody>
      </p:sp>
      <p:sp>
        <p:nvSpPr>
          <p:cNvPr id="6" name="object 6"/>
          <p:cNvSpPr/>
          <p:nvPr/>
        </p:nvSpPr>
        <p:spPr>
          <a:xfrm>
            <a:off x="5961888" y="2532888"/>
            <a:ext cx="3806952" cy="1626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10552" y="2155558"/>
            <a:ext cx="1934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1157" sz="3600">
                <a:latin typeface="华文楷体"/>
                <a:cs typeface="华文楷体"/>
              </a:rPr>
              <a:t>波</a:t>
            </a:r>
            <a:r>
              <a:rPr dirty="0" baseline="1157" sz="3600" spc="592">
                <a:latin typeface="华文楷体"/>
                <a:cs typeface="华文楷体"/>
              </a:rPr>
              <a:t>峰</a:t>
            </a:r>
            <a:r>
              <a:rPr dirty="0" baseline="-41666" sz="3600">
                <a:solidFill>
                  <a:srgbClr val="AD0203"/>
                </a:solidFill>
                <a:latin typeface="华文楷体"/>
                <a:cs typeface="华文楷体"/>
              </a:rPr>
              <a:t>波</a:t>
            </a:r>
            <a:r>
              <a:rPr dirty="0" baseline="-41666" sz="3600" spc="352">
                <a:solidFill>
                  <a:srgbClr val="AD0203"/>
                </a:solidFill>
                <a:latin typeface="华文楷体"/>
                <a:cs typeface="华文楷体"/>
              </a:rPr>
              <a:t>长</a:t>
            </a:r>
            <a:r>
              <a:rPr dirty="0" sz="2400">
                <a:latin typeface="华文楷体"/>
                <a:cs typeface="华文楷体"/>
              </a:rPr>
              <a:t>波峰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75904" y="2554223"/>
            <a:ext cx="173990" cy="299085"/>
          </a:xfrm>
          <a:custGeom>
            <a:avLst/>
            <a:gdLst/>
            <a:ahLst/>
            <a:cxnLst/>
            <a:rect l="l" t="t" r="r" b="b"/>
            <a:pathLst>
              <a:path w="173990" h="299085">
                <a:moveTo>
                  <a:pt x="129540" y="211836"/>
                </a:moveTo>
                <a:lnTo>
                  <a:pt x="42672" y="211836"/>
                </a:lnTo>
                <a:lnTo>
                  <a:pt x="42672" y="0"/>
                </a:lnTo>
                <a:lnTo>
                  <a:pt x="129540" y="0"/>
                </a:lnTo>
                <a:lnTo>
                  <a:pt x="129540" y="211836"/>
                </a:lnTo>
                <a:close/>
              </a:path>
              <a:path w="173990" h="299085">
                <a:moveTo>
                  <a:pt x="86868" y="298703"/>
                </a:moveTo>
                <a:lnTo>
                  <a:pt x="0" y="211836"/>
                </a:lnTo>
                <a:lnTo>
                  <a:pt x="173736" y="211836"/>
                </a:lnTo>
                <a:lnTo>
                  <a:pt x="86868" y="29870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60156" y="2547289"/>
            <a:ext cx="205104" cy="314960"/>
          </a:xfrm>
          <a:custGeom>
            <a:avLst/>
            <a:gdLst/>
            <a:ahLst/>
            <a:cxnLst/>
            <a:rect l="l" t="t" r="r" b="b"/>
            <a:pathLst>
              <a:path w="205104" h="314960">
                <a:moveTo>
                  <a:pt x="52476" y="218795"/>
                </a:moveTo>
                <a:lnTo>
                  <a:pt x="52476" y="0"/>
                </a:lnTo>
                <a:lnTo>
                  <a:pt x="152171" y="0"/>
                </a:lnTo>
                <a:lnTo>
                  <a:pt x="152171" y="6350"/>
                </a:lnTo>
                <a:lnTo>
                  <a:pt x="65176" y="6350"/>
                </a:lnTo>
                <a:lnTo>
                  <a:pt x="58826" y="12700"/>
                </a:lnTo>
                <a:lnTo>
                  <a:pt x="65176" y="12700"/>
                </a:lnTo>
                <a:lnTo>
                  <a:pt x="65176" y="212445"/>
                </a:lnTo>
                <a:lnTo>
                  <a:pt x="58826" y="212445"/>
                </a:lnTo>
                <a:lnTo>
                  <a:pt x="52476" y="218795"/>
                </a:lnTo>
                <a:close/>
              </a:path>
              <a:path w="205104" h="314960">
                <a:moveTo>
                  <a:pt x="65176" y="12700"/>
                </a:moveTo>
                <a:lnTo>
                  <a:pt x="58826" y="12700"/>
                </a:lnTo>
                <a:lnTo>
                  <a:pt x="65176" y="6350"/>
                </a:lnTo>
                <a:lnTo>
                  <a:pt x="65176" y="12700"/>
                </a:lnTo>
                <a:close/>
              </a:path>
              <a:path w="205104" h="314960">
                <a:moveTo>
                  <a:pt x="139471" y="12700"/>
                </a:moveTo>
                <a:lnTo>
                  <a:pt x="65176" y="12700"/>
                </a:lnTo>
                <a:lnTo>
                  <a:pt x="65176" y="6350"/>
                </a:lnTo>
                <a:lnTo>
                  <a:pt x="139471" y="6350"/>
                </a:lnTo>
                <a:lnTo>
                  <a:pt x="139471" y="12700"/>
                </a:lnTo>
                <a:close/>
              </a:path>
              <a:path w="205104" h="314960">
                <a:moveTo>
                  <a:pt x="173990" y="225145"/>
                </a:moveTo>
                <a:lnTo>
                  <a:pt x="139471" y="225145"/>
                </a:lnTo>
                <a:lnTo>
                  <a:pt x="139471" y="6350"/>
                </a:lnTo>
                <a:lnTo>
                  <a:pt x="145821" y="12700"/>
                </a:lnTo>
                <a:lnTo>
                  <a:pt x="152171" y="12700"/>
                </a:lnTo>
                <a:lnTo>
                  <a:pt x="152171" y="212445"/>
                </a:lnTo>
                <a:lnTo>
                  <a:pt x="145821" y="212445"/>
                </a:lnTo>
                <a:lnTo>
                  <a:pt x="152171" y="218795"/>
                </a:lnTo>
                <a:lnTo>
                  <a:pt x="180340" y="218795"/>
                </a:lnTo>
                <a:lnTo>
                  <a:pt x="173990" y="225145"/>
                </a:lnTo>
                <a:close/>
              </a:path>
              <a:path w="205104" h="314960">
                <a:moveTo>
                  <a:pt x="152171" y="12700"/>
                </a:moveTo>
                <a:lnTo>
                  <a:pt x="145821" y="12700"/>
                </a:lnTo>
                <a:lnTo>
                  <a:pt x="139471" y="6350"/>
                </a:lnTo>
                <a:lnTo>
                  <a:pt x="152171" y="6350"/>
                </a:lnTo>
                <a:lnTo>
                  <a:pt x="152171" y="12700"/>
                </a:lnTo>
                <a:close/>
              </a:path>
              <a:path w="205104" h="314960">
                <a:moveTo>
                  <a:pt x="102323" y="314769"/>
                </a:moveTo>
                <a:lnTo>
                  <a:pt x="0" y="212445"/>
                </a:lnTo>
                <a:lnTo>
                  <a:pt x="52476" y="212445"/>
                </a:lnTo>
                <a:lnTo>
                  <a:pt x="52476" y="214299"/>
                </a:lnTo>
                <a:lnTo>
                  <a:pt x="19824" y="214299"/>
                </a:lnTo>
                <a:lnTo>
                  <a:pt x="15341" y="225145"/>
                </a:lnTo>
                <a:lnTo>
                  <a:pt x="30670" y="225145"/>
                </a:lnTo>
                <a:lnTo>
                  <a:pt x="102330" y="296805"/>
                </a:lnTo>
                <a:lnTo>
                  <a:pt x="97840" y="301294"/>
                </a:lnTo>
                <a:lnTo>
                  <a:pt x="115798" y="301294"/>
                </a:lnTo>
                <a:lnTo>
                  <a:pt x="102323" y="314769"/>
                </a:lnTo>
                <a:close/>
              </a:path>
              <a:path w="205104" h="314960">
                <a:moveTo>
                  <a:pt x="65176" y="218795"/>
                </a:moveTo>
                <a:lnTo>
                  <a:pt x="52476" y="218795"/>
                </a:lnTo>
                <a:lnTo>
                  <a:pt x="58826" y="212445"/>
                </a:lnTo>
                <a:lnTo>
                  <a:pt x="65176" y="212445"/>
                </a:lnTo>
                <a:lnTo>
                  <a:pt x="65176" y="218795"/>
                </a:lnTo>
                <a:close/>
              </a:path>
              <a:path w="205104" h="314960">
                <a:moveTo>
                  <a:pt x="152171" y="218795"/>
                </a:moveTo>
                <a:lnTo>
                  <a:pt x="145821" y="212445"/>
                </a:lnTo>
                <a:lnTo>
                  <a:pt x="152171" y="212445"/>
                </a:lnTo>
                <a:lnTo>
                  <a:pt x="152171" y="218795"/>
                </a:lnTo>
                <a:close/>
              </a:path>
              <a:path w="205104" h="314960">
                <a:moveTo>
                  <a:pt x="180340" y="218795"/>
                </a:moveTo>
                <a:lnTo>
                  <a:pt x="152171" y="218795"/>
                </a:lnTo>
                <a:lnTo>
                  <a:pt x="152171" y="212445"/>
                </a:lnTo>
                <a:lnTo>
                  <a:pt x="204647" y="212445"/>
                </a:lnTo>
                <a:lnTo>
                  <a:pt x="202793" y="214299"/>
                </a:lnTo>
                <a:lnTo>
                  <a:pt x="184835" y="214299"/>
                </a:lnTo>
                <a:lnTo>
                  <a:pt x="180340" y="218795"/>
                </a:lnTo>
                <a:close/>
              </a:path>
              <a:path w="205104" h="314960">
                <a:moveTo>
                  <a:pt x="30670" y="225145"/>
                </a:moveTo>
                <a:lnTo>
                  <a:pt x="15341" y="225145"/>
                </a:lnTo>
                <a:lnTo>
                  <a:pt x="19824" y="214299"/>
                </a:lnTo>
                <a:lnTo>
                  <a:pt x="30670" y="225145"/>
                </a:lnTo>
                <a:close/>
              </a:path>
              <a:path w="205104" h="314960">
                <a:moveTo>
                  <a:pt x="65176" y="225145"/>
                </a:moveTo>
                <a:lnTo>
                  <a:pt x="30670" y="225145"/>
                </a:lnTo>
                <a:lnTo>
                  <a:pt x="19824" y="214299"/>
                </a:lnTo>
                <a:lnTo>
                  <a:pt x="52476" y="214299"/>
                </a:lnTo>
                <a:lnTo>
                  <a:pt x="52476" y="218795"/>
                </a:lnTo>
                <a:lnTo>
                  <a:pt x="65176" y="218795"/>
                </a:lnTo>
                <a:lnTo>
                  <a:pt x="65176" y="225145"/>
                </a:lnTo>
                <a:close/>
              </a:path>
              <a:path w="205104" h="314960">
                <a:moveTo>
                  <a:pt x="115798" y="301294"/>
                </a:moveTo>
                <a:lnTo>
                  <a:pt x="106819" y="301294"/>
                </a:lnTo>
                <a:lnTo>
                  <a:pt x="102330" y="296805"/>
                </a:lnTo>
                <a:lnTo>
                  <a:pt x="184835" y="214299"/>
                </a:lnTo>
                <a:lnTo>
                  <a:pt x="189318" y="225145"/>
                </a:lnTo>
                <a:lnTo>
                  <a:pt x="191947" y="225145"/>
                </a:lnTo>
                <a:lnTo>
                  <a:pt x="115798" y="301294"/>
                </a:lnTo>
                <a:close/>
              </a:path>
              <a:path w="205104" h="314960">
                <a:moveTo>
                  <a:pt x="191947" y="225145"/>
                </a:moveTo>
                <a:lnTo>
                  <a:pt x="189318" y="225145"/>
                </a:lnTo>
                <a:lnTo>
                  <a:pt x="184835" y="214299"/>
                </a:lnTo>
                <a:lnTo>
                  <a:pt x="202793" y="214299"/>
                </a:lnTo>
                <a:lnTo>
                  <a:pt x="191947" y="225145"/>
                </a:lnTo>
                <a:close/>
              </a:path>
              <a:path w="205104" h="314960">
                <a:moveTo>
                  <a:pt x="106819" y="301294"/>
                </a:moveTo>
                <a:lnTo>
                  <a:pt x="97840" y="301294"/>
                </a:lnTo>
                <a:lnTo>
                  <a:pt x="102330" y="296805"/>
                </a:lnTo>
                <a:lnTo>
                  <a:pt x="106819" y="30129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6328" y="2545079"/>
            <a:ext cx="193675" cy="307975"/>
          </a:xfrm>
          <a:custGeom>
            <a:avLst/>
            <a:gdLst/>
            <a:ahLst/>
            <a:cxnLst/>
            <a:rect l="l" t="t" r="r" b="b"/>
            <a:pathLst>
              <a:path w="193675" h="307975">
                <a:moveTo>
                  <a:pt x="144779" y="211836"/>
                </a:moveTo>
                <a:lnTo>
                  <a:pt x="48768" y="211836"/>
                </a:lnTo>
                <a:lnTo>
                  <a:pt x="48768" y="0"/>
                </a:lnTo>
                <a:lnTo>
                  <a:pt x="144779" y="0"/>
                </a:lnTo>
                <a:lnTo>
                  <a:pt x="144779" y="211836"/>
                </a:lnTo>
                <a:close/>
              </a:path>
              <a:path w="193675" h="307975">
                <a:moveTo>
                  <a:pt x="96012" y="307848"/>
                </a:moveTo>
                <a:lnTo>
                  <a:pt x="0" y="211836"/>
                </a:lnTo>
                <a:lnTo>
                  <a:pt x="193548" y="211836"/>
                </a:lnTo>
                <a:lnTo>
                  <a:pt x="96012" y="3078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80935" y="2538488"/>
            <a:ext cx="224154" cy="323850"/>
          </a:xfrm>
          <a:custGeom>
            <a:avLst/>
            <a:gdLst/>
            <a:ahLst/>
            <a:cxnLst/>
            <a:rect l="l" t="t" r="r" b="b"/>
            <a:pathLst>
              <a:path w="224154" h="323850">
                <a:moveTo>
                  <a:pt x="57302" y="217932"/>
                </a:moveTo>
                <a:lnTo>
                  <a:pt x="57302" y="0"/>
                </a:lnTo>
                <a:lnTo>
                  <a:pt x="166662" y="0"/>
                </a:lnTo>
                <a:lnTo>
                  <a:pt x="166662" y="6350"/>
                </a:lnTo>
                <a:lnTo>
                  <a:pt x="70002" y="6350"/>
                </a:lnTo>
                <a:lnTo>
                  <a:pt x="63652" y="12700"/>
                </a:lnTo>
                <a:lnTo>
                  <a:pt x="70002" y="12700"/>
                </a:lnTo>
                <a:lnTo>
                  <a:pt x="70002" y="211582"/>
                </a:lnTo>
                <a:lnTo>
                  <a:pt x="63652" y="211582"/>
                </a:lnTo>
                <a:lnTo>
                  <a:pt x="57302" y="217932"/>
                </a:lnTo>
                <a:close/>
              </a:path>
              <a:path w="224154" h="323850">
                <a:moveTo>
                  <a:pt x="70002" y="12700"/>
                </a:moveTo>
                <a:lnTo>
                  <a:pt x="63652" y="12700"/>
                </a:lnTo>
                <a:lnTo>
                  <a:pt x="70002" y="6350"/>
                </a:lnTo>
                <a:lnTo>
                  <a:pt x="70002" y="12700"/>
                </a:lnTo>
                <a:close/>
              </a:path>
              <a:path w="224154" h="323850">
                <a:moveTo>
                  <a:pt x="153962" y="12700"/>
                </a:moveTo>
                <a:lnTo>
                  <a:pt x="70002" y="12700"/>
                </a:lnTo>
                <a:lnTo>
                  <a:pt x="70002" y="6350"/>
                </a:lnTo>
                <a:lnTo>
                  <a:pt x="153962" y="6350"/>
                </a:lnTo>
                <a:lnTo>
                  <a:pt x="153962" y="12700"/>
                </a:lnTo>
                <a:close/>
              </a:path>
              <a:path w="224154" h="323850">
                <a:moveTo>
                  <a:pt x="193306" y="224282"/>
                </a:moveTo>
                <a:lnTo>
                  <a:pt x="153962" y="224282"/>
                </a:lnTo>
                <a:lnTo>
                  <a:pt x="153962" y="6350"/>
                </a:lnTo>
                <a:lnTo>
                  <a:pt x="160312" y="12700"/>
                </a:lnTo>
                <a:lnTo>
                  <a:pt x="166662" y="12700"/>
                </a:lnTo>
                <a:lnTo>
                  <a:pt x="166662" y="211582"/>
                </a:lnTo>
                <a:lnTo>
                  <a:pt x="160312" y="211582"/>
                </a:lnTo>
                <a:lnTo>
                  <a:pt x="166662" y="217932"/>
                </a:lnTo>
                <a:lnTo>
                  <a:pt x="199656" y="217932"/>
                </a:lnTo>
                <a:lnTo>
                  <a:pt x="193306" y="224282"/>
                </a:lnTo>
                <a:close/>
              </a:path>
              <a:path w="224154" h="323850">
                <a:moveTo>
                  <a:pt x="166662" y="12700"/>
                </a:moveTo>
                <a:lnTo>
                  <a:pt x="160312" y="12700"/>
                </a:lnTo>
                <a:lnTo>
                  <a:pt x="153962" y="6350"/>
                </a:lnTo>
                <a:lnTo>
                  <a:pt x="166662" y="6350"/>
                </a:lnTo>
                <a:lnTo>
                  <a:pt x="166662" y="12700"/>
                </a:lnTo>
                <a:close/>
              </a:path>
              <a:path w="224154" h="323850">
                <a:moveTo>
                  <a:pt x="111988" y="323570"/>
                </a:moveTo>
                <a:lnTo>
                  <a:pt x="0" y="211582"/>
                </a:lnTo>
                <a:lnTo>
                  <a:pt x="57302" y="211582"/>
                </a:lnTo>
                <a:lnTo>
                  <a:pt x="57302" y="213436"/>
                </a:lnTo>
                <a:lnTo>
                  <a:pt x="19824" y="213436"/>
                </a:lnTo>
                <a:lnTo>
                  <a:pt x="15328" y="224282"/>
                </a:lnTo>
                <a:lnTo>
                  <a:pt x="30669" y="224282"/>
                </a:lnTo>
                <a:lnTo>
                  <a:pt x="111982" y="305606"/>
                </a:lnTo>
                <a:lnTo>
                  <a:pt x="107492" y="310095"/>
                </a:lnTo>
                <a:lnTo>
                  <a:pt x="125463" y="310095"/>
                </a:lnTo>
                <a:lnTo>
                  <a:pt x="111988" y="323570"/>
                </a:lnTo>
                <a:close/>
              </a:path>
              <a:path w="224154" h="323850">
                <a:moveTo>
                  <a:pt x="70002" y="217932"/>
                </a:moveTo>
                <a:lnTo>
                  <a:pt x="57302" y="217932"/>
                </a:lnTo>
                <a:lnTo>
                  <a:pt x="63652" y="211582"/>
                </a:lnTo>
                <a:lnTo>
                  <a:pt x="70002" y="211582"/>
                </a:lnTo>
                <a:lnTo>
                  <a:pt x="70002" y="217932"/>
                </a:lnTo>
                <a:close/>
              </a:path>
              <a:path w="224154" h="323850">
                <a:moveTo>
                  <a:pt x="166662" y="217932"/>
                </a:moveTo>
                <a:lnTo>
                  <a:pt x="160312" y="211582"/>
                </a:lnTo>
                <a:lnTo>
                  <a:pt x="166662" y="211582"/>
                </a:lnTo>
                <a:lnTo>
                  <a:pt x="166662" y="217932"/>
                </a:lnTo>
                <a:close/>
              </a:path>
              <a:path w="224154" h="323850">
                <a:moveTo>
                  <a:pt x="199656" y="217932"/>
                </a:moveTo>
                <a:lnTo>
                  <a:pt x="166662" y="217932"/>
                </a:lnTo>
                <a:lnTo>
                  <a:pt x="166662" y="211582"/>
                </a:lnTo>
                <a:lnTo>
                  <a:pt x="223977" y="211582"/>
                </a:lnTo>
                <a:lnTo>
                  <a:pt x="222123" y="213436"/>
                </a:lnTo>
                <a:lnTo>
                  <a:pt x="204152" y="213436"/>
                </a:lnTo>
                <a:lnTo>
                  <a:pt x="199656" y="217932"/>
                </a:lnTo>
                <a:close/>
              </a:path>
              <a:path w="224154" h="323850">
                <a:moveTo>
                  <a:pt x="30669" y="224282"/>
                </a:moveTo>
                <a:lnTo>
                  <a:pt x="15328" y="224282"/>
                </a:lnTo>
                <a:lnTo>
                  <a:pt x="19824" y="213436"/>
                </a:lnTo>
                <a:lnTo>
                  <a:pt x="30669" y="224282"/>
                </a:lnTo>
                <a:close/>
              </a:path>
              <a:path w="224154" h="323850">
                <a:moveTo>
                  <a:pt x="70002" y="224282"/>
                </a:moveTo>
                <a:lnTo>
                  <a:pt x="30669" y="224282"/>
                </a:lnTo>
                <a:lnTo>
                  <a:pt x="19824" y="213436"/>
                </a:lnTo>
                <a:lnTo>
                  <a:pt x="57302" y="213436"/>
                </a:lnTo>
                <a:lnTo>
                  <a:pt x="57302" y="217932"/>
                </a:lnTo>
                <a:lnTo>
                  <a:pt x="70002" y="217932"/>
                </a:lnTo>
                <a:lnTo>
                  <a:pt x="70002" y="224282"/>
                </a:lnTo>
                <a:close/>
              </a:path>
              <a:path w="224154" h="323850">
                <a:moveTo>
                  <a:pt x="125463" y="310095"/>
                </a:moveTo>
                <a:lnTo>
                  <a:pt x="116471" y="310095"/>
                </a:lnTo>
                <a:lnTo>
                  <a:pt x="111982" y="305606"/>
                </a:lnTo>
                <a:lnTo>
                  <a:pt x="204152" y="213436"/>
                </a:lnTo>
                <a:lnTo>
                  <a:pt x="208648" y="224282"/>
                </a:lnTo>
                <a:lnTo>
                  <a:pt x="211277" y="224282"/>
                </a:lnTo>
                <a:lnTo>
                  <a:pt x="125463" y="310095"/>
                </a:lnTo>
                <a:close/>
              </a:path>
              <a:path w="224154" h="323850">
                <a:moveTo>
                  <a:pt x="211277" y="224282"/>
                </a:moveTo>
                <a:lnTo>
                  <a:pt x="208648" y="224282"/>
                </a:lnTo>
                <a:lnTo>
                  <a:pt x="204152" y="213436"/>
                </a:lnTo>
                <a:lnTo>
                  <a:pt x="222123" y="213436"/>
                </a:lnTo>
                <a:lnTo>
                  <a:pt x="211277" y="224282"/>
                </a:lnTo>
                <a:close/>
              </a:path>
              <a:path w="224154" h="323850">
                <a:moveTo>
                  <a:pt x="116471" y="310095"/>
                </a:moveTo>
                <a:lnTo>
                  <a:pt x="107492" y="310095"/>
                </a:lnTo>
                <a:lnTo>
                  <a:pt x="111982" y="305606"/>
                </a:lnTo>
                <a:lnTo>
                  <a:pt x="116471" y="31009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60207" y="3931920"/>
            <a:ext cx="192405" cy="285115"/>
          </a:xfrm>
          <a:custGeom>
            <a:avLst/>
            <a:gdLst/>
            <a:ahLst/>
            <a:cxnLst/>
            <a:rect l="l" t="t" r="r" b="b"/>
            <a:pathLst>
              <a:path w="192404" h="285114">
                <a:moveTo>
                  <a:pt x="192024" y="96012"/>
                </a:moveTo>
                <a:lnTo>
                  <a:pt x="0" y="96012"/>
                </a:lnTo>
                <a:lnTo>
                  <a:pt x="96012" y="0"/>
                </a:lnTo>
                <a:lnTo>
                  <a:pt x="192024" y="96012"/>
                </a:lnTo>
                <a:close/>
              </a:path>
              <a:path w="192404" h="285114">
                <a:moveTo>
                  <a:pt x="144780" y="284988"/>
                </a:moveTo>
                <a:lnTo>
                  <a:pt x="48768" y="284988"/>
                </a:lnTo>
                <a:lnTo>
                  <a:pt x="48768" y="96012"/>
                </a:lnTo>
                <a:lnTo>
                  <a:pt x="144780" y="96012"/>
                </a:lnTo>
                <a:lnTo>
                  <a:pt x="144780" y="2849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44853" y="3922826"/>
            <a:ext cx="223520" cy="300355"/>
          </a:xfrm>
          <a:custGeom>
            <a:avLst/>
            <a:gdLst/>
            <a:ahLst/>
            <a:cxnLst/>
            <a:rect l="l" t="t" r="r" b="b"/>
            <a:pathLst>
              <a:path w="223520" h="300354">
                <a:moveTo>
                  <a:pt x="57175" y="111721"/>
                </a:moveTo>
                <a:lnTo>
                  <a:pt x="0" y="111721"/>
                </a:lnTo>
                <a:lnTo>
                  <a:pt x="111721" y="0"/>
                </a:lnTo>
                <a:lnTo>
                  <a:pt x="125183" y="13462"/>
                </a:lnTo>
                <a:lnTo>
                  <a:pt x="107226" y="13462"/>
                </a:lnTo>
                <a:lnTo>
                  <a:pt x="111715" y="17951"/>
                </a:lnTo>
                <a:lnTo>
                  <a:pt x="30645" y="99021"/>
                </a:lnTo>
                <a:lnTo>
                  <a:pt x="15328" y="99021"/>
                </a:lnTo>
                <a:lnTo>
                  <a:pt x="19811" y="109854"/>
                </a:lnTo>
                <a:lnTo>
                  <a:pt x="57175" y="109854"/>
                </a:lnTo>
                <a:lnTo>
                  <a:pt x="57175" y="111721"/>
                </a:lnTo>
                <a:close/>
              </a:path>
              <a:path w="223520" h="300354">
                <a:moveTo>
                  <a:pt x="111715" y="17951"/>
                </a:moveTo>
                <a:lnTo>
                  <a:pt x="107226" y="13462"/>
                </a:lnTo>
                <a:lnTo>
                  <a:pt x="116204" y="13462"/>
                </a:lnTo>
                <a:lnTo>
                  <a:pt x="111715" y="17951"/>
                </a:lnTo>
                <a:close/>
              </a:path>
              <a:path w="223520" h="300354">
                <a:moveTo>
                  <a:pt x="203619" y="109854"/>
                </a:moveTo>
                <a:lnTo>
                  <a:pt x="111715" y="17951"/>
                </a:lnTo>
                <a:lnTo>
                  <a:pt x="116204" y="13462"/>
                </a:lnTo>
                <a:lnTo>
                  <a:pt x="125183" y="13462"/>
                </a:lnTo>
                <a:lnTo>
                  <a:pt x="210743" y="99021"/>
                </a:lnTo>
                <a:lnTo>
                  <a:pt x="208114" y="99021"/>
                </a:lnTo>
                <a:lnTo>
                  <a:pt x="203619" y="109854"/>
                </a:lnTo>
                <a:close/>
              </a:path>
              <a:path w="223520" h="300354">
                <a:moveTo>
                  <a:pt x="19811" y="109854"/>
                </a:moveTo>
                <a:lnTo>
                  <a:pt x="15328" y="99021"/>
                </a:lnTo>
                <a:lnTo>
                  <a:pt x="30645" y="99021"/>
                </a:lnTo>
                <a:lnTo>
                  <a:pt x="19811" y="109854"/>
                </a:lnTo>
                <a:close/>
              </a:path>
              <a:path w="223520" h="300354">
                <a:moveTo>
                  <a:pt x="57175" y="109854"/>
                </a:moveTo>
                <a:lnTo>
                  <a:pt x="19811" y="109854"/>
                </a:lnTo>
                <a:lnTo>
                  <a:pt x="30645" y="99021"/>
                </a:lnTo>
                <a:lnTo>
                  <a:pt x="69875" y="99021"/>
                </a:lnTo>
                <a:lnTo>
                  <a:pt x="69875" y="105371"/>
                </a:lnTo>
                <a:lnTo>
                  <a:pt x="57175" y="105371"/>
                </a:lnTo>
                <a:lnTo>
                  <a:pt x="57175" y="109854"/>
                </a:lnTo>
                <a:close/>
              </a:path>
              <a:path w="223520" h="300354">
                <a:moveTo>
                  <a:pt x="153568" y="293877"/>
                </a:moveTo>
                <a:lnTo>
                  <a:pt x="153568" y="99021"/>
                </a:lnTo>
                <a:lnTo>
                  <a:pt x="192785" y="99021"/>
                </a:lnTo>
                <a:lnTo>
                  <a:pt x="199135" y="105371"/>
                </a:lnTo>
                <a:lnTo>
                  <a:pt x="166268" y="105371"/>
                </a:lnTo>
                <a:lnTo>
                  <a:pt x="159918" y="111721"/>
                </a:lnTo>
                <a:lnTo>
                  <a:pt x="166268" y="111721"/>
                </a:lnTo>
                <a:lnTo>
                  <a:pt x="166268" y="287527"/>
                </a:lnTo>
                <a:lnTo>
                  <a:pt x="159918" y="287527"/>
                </a:lnTo>
                <a:lnTo>
                  <a:pt x="153568" y="293877"/>
                </a:lnTo>
                <a:close/>
              </a:path>
              <a:path w="223520" h="300354">
                <a:moveTo>
                  <a:pt x="221576" y="109854"/>
                </a:moveTo>
                <a:lnTo>
                  <a:pt x="203619" y="109854"/>
                </a:lnTo>
                <a:lnTo>
                  <a:pt x="208114" y="99021"/>
                </a:lnTo>
                <a:lnTo>
                  <a:pt x="210743" y="99021"/>
                </a:lnTo>
                <a:lnTo>
                  <a:pt x="221576" y="109854"/>
                </a:lnTo>
                <a:close/>
              </a:path>
              <a:path w="223520" h="300354">
                <a:moveTo>
                  <a:pt x="166268" y="300227"/>
                </a:moveTo>
                <a:lnTo>
                  <a:pt x="57175" y="300227"/>
                </a:lnTo>
                <a:lnTo>
                  <a:pt x="57175" y="105371"/>
                </a:lnTo>
                <a:lnTo>
                  <a:pt x="63525" y="111721"/>
                </a:lnTo>
                <a:lnTo>
                  <a:pt x="69875" y="111721"/>
                </a:lnTo>
                <a:lnTo>
                  <a:pt x="69875" y="287527"/>
                </a:lnTo>
                <a:lnTo>
                  <a:pt x="63525" y="287527"/>
                </a:lnTo>
                <a:lnTo>
                  <a:pt x="69875" y="293877"/>
                </a:lnTo>
                <a:lnTo>
                  <a:pt x="166268" y="293877"/>
                </a:lnTo>
                <a:lnTo>
                  <a:pt x="166268" y="300227"/>
                </a:lnTo>
                <a:close/>
              </a:path>
              <a:path w="223520" h="300354">
                <a:moveTo>
                  <a:pt x="69875" y="111721"/>
                </a:moveTo>
                <a:lnTo>
                  <a:pt x="63525" y="111721"/>
                </a:lnTo>
                <a:lnTo>
                  <a:pt x="57175" y="105371"/>
                </a:lnTo>
                <a:lnTo>
                  <a:pt x="69875" y="105371"/>
                </a:lnTo>
                <a:lnTo>
                  <a:pt x="69875" y="111721"/>
                </a:lnTo>
                <a:close/>
              </a:path>
              <a:path w="223520" h="300354">
                <a:moveTo>
                  <a:pt x="166268" y="111721"/>
                </a:moveTo>
                <a:lnTo>
                  <a:pt x="159918" y="111721"/>
                </a:lnTo>
                <a:lnTo>
                  <a:pt x="166268" y="105371"/>
                </a:lnTo>
                <a:lnTo>
                  <a:pt x="166268" y="111721"/>
                </a:lnTo>
                <a:close/>
              </a:path>
              <a:path w="223520" h="300354">
                <a:moveTo>
                  <a:pt x="223443" y="111721"/>
                </a:moveTo>
                <a:lnTo>
                  <a:pt x="166268" y="111721"/>
                </a:lnTo>
                <a:lnTo>
                  <a:pt x="166268" y="105371"/>
                </a:lnTo>
                <a:lnTo>
                  <a:pt x="199135" y="105371"/>
                </a:lnTo>
                <a:lnTo>
                  <a:pt x="203619" y="109854"/>
                </a:lnTo>
                <a:lnTo>
                  <a:pt x="221576" y="109854"/>
                </a:lnTo>
                <a:lnTo>
                  <a:pt x="223443" y="111721"/>
                </a:lnTo>
                <a:close/>
              </a:path>
              <a:path w="223520" h="300354">
                <a:moveTo>
                  <a:pt x="69875" y="293877"/>
                </a:moveTo>
                <a:lnTo>
                  <a:pt x="63525" y="287527"/>
                </a:lnTo>
                <a:lnTo>
                  <a:pt x="69875" y="287527"/>
                </a:lnTo>
                <a:lnTo>
                  <a:pt x="69875" y="293877"/>
                </a:lnTo>
                <a:close/>
              </a:path>
              <a:path w="223520" h="300354">
                <a:moveTo>
                  <a:pt x="153568" y="293877"/>
                </a:moveTo>
                <a:lnTo>
                  <a:pt x="69875" y="293877"/>
                </a:lnTo>
                <a:lnTo>
                  <a:pt x="69875" y="287527"/>
                </a:lnTo>
                <a:lnTo>
                  <a:pt x="153568" y="287527"/>
                </a:lnTo>
                <a:lnTo>
                  <a:pt x="153568" y="293877"/>
                </a:lnTo>
                <a:close/>
              </a:path>
              <a:path w="223520" h="300354">
                <a:moveTo>
                  <a:pt x="166268" y="293877"/>
                </a:moveTo>
                <a:lnTo>
                  <a:pt x="153568" y="293877"/>
                </a:lnTo>
                <a:lnTo>
                  <a:pt x="159918" y="287527"/>
                </a:lnTo>
                <a:lnTo>
                  <a:pt x="166268" y="287527"/>
                </a:lnTo>
                <a:lnTo>
                  <a:pt x="166268" y="29387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26068" y="3922776"/>
            <a:ext cx="193675" cy="285115"/>
          </a:xfrm>
          <a:custGeom>
            <a:avLst/>
            <a:gdLst/>
            <a:ahLst/>
            <a:cxnLst/>
            <a:rect l="l" t="t" r="r" b="b"/>
            <a:pathLst>
              <a:path w="193675" h="285114">
                <a:moveTo>
                  <a:pt x="193548" y="97536"/>
                </a:moveTo>
                <a:lnTo>
                  <a:pt x="0" y="97536"/>
                </a:lnTo>
                <a:lnTo>
                  <a:pt x="97535" y="0"/>
                </a:lnTo>
                <a:lnTo>
                  <a:pt x="193548" y="97536"/>
                </a:lnTo>
                <a:close/>
              </a:path>
              <a:path w="193675" h="285114">
                <a:moveTo>
                  <a:pt x="144779" y="284988"/>
                </a:moveTo>
                <a:lnTo>
                  <a:pt x="48767" y="284988"/>
                </a:lnTo>
                <a:lnTo>
                  <a:pt x="48767" y="97536"/>
                </a:lnTo>
                <a:lnTo>
                  <a:pt x="144779" y="97536"/>
                </a:lnTo>
                <a:lnTo>
                  <a:pt x="144779" y="28498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11234" y="3914190"/>
            <a:ext cx="223520" cy="300355"/>
          </a:xfrm>
          <a:custGeom>
            <a:avLst/>
            <a:gdLst/>
            <a:ahLst/>
            <a:cxnLst/>
            <a:rect l="l" t="t" r="r" b="b"/>
            <a:pathLst>
              <a:path w="223520" h="300354">
                <a:moveTo>
                  <a:pt x="57175" y="111721"/>
                </a:moveTo>
                <a:lnTo>
                  <a:pt x="0" y="111721"/>
                </a:lnTo>
                <a:lnTo>
                  <a:pt x="111721" y="0"/>
                </a:lnTo>
                <a:lnTo>
                  <a:pt x="125183" y="13462"/>
                </a:lnTo>
                <a:lnTo>
                  <a:pt x="107226" y="13462"/>
                </a:lnTo>
                <a:lnTo>
                  <a:pt x="111721" y="17957"/>
                </a:lnTo>
                <a:lnTo>
                  <a:pt x="30657" y="99021"/>
                </a:lnTo>
                <a:lnTo>
                  <a:pt x="15328" y="99021"/>
                </a:lnTo>
                <a:lnTo>
                  <a:pt x="19811" y="109867"/>
                </a:lnTo>
                <a:lnTo>
                  <a:pt x="57175" y="109867"/>
                </a:lnTo>
                <a:lnTo>
                  <a:pt x="57175" y="111721"/>
                </a:lnTo>
                <a:close/>
              </a:path>
              <a:path w="223520" h="300354">
                <a:moveTo>
                  <a:pt x="111721" y="17957"/>
                </a:moveTo>
                <a:lnTo>
                  <a:pt x="107226" y="13462"/>
                </a:lnTo>
                <a:lnTo>
                  <a:pt x="116217" y="13462"/>
                </a:lnTo>
                <a:lnTo>
                  <a:pt x="111721" y="17957"/>
                </a:lnTo>
                <a:close/>
              </a:path>
              <a:path w="223520" h="300354">
                <a:moveTo>
                  <a:pt x="203631" y="109867"/>
                </a:moveTo>
                <a:lnTo>
                  <a:pt x="111721" y="17957"/>
                </a:lnTo>
                <a:lnTo>
                  <a:pt x="116217" y="13462"/>
                </a:lnTo>
                <a:lnTo>
                  <a:pt x="125183" y="13462"/>
                </a:lnTo>
                <a:lnTo>
                  <a:pt x="210743" y="99021"/>
                </a:lnTo>
                <a:lnTo>
                  <a:pt x="208114" y="99021"/>
                </a:lnTo>
                <a:lnTo>
                  <a:pt x="203631" y="109867"/>
                </a:lnTo>
                <a:close/>
              </a:path>
              <a:path w="223520" h="300354">
                <a:moveTo>
                  <a:pt x="19811" y="109867"/>
                </a:moveTo>
                <a:lnTo>
                  <a:pt x="15328" y="99021"/>
                </a:lnTo>
                <a:lnTo>
                  <a:pt x="30657" y="99021"/>
                </a:lnTo>
                <a:lnTo>
                  <a:pt x="19811" y="109867"/>
                </a:lnTo>
                <a:close/>
              </a:path>
              <a:path w="223520" h="300354">
                <a:moveTo>
                  <a:pt x="57175" y="109867"/>
                </a:moveTo>
                <a:lnTo>
                  <a:pt x="19811" y="109867"/>
                </a:lnTo>
                <a:lnTo>
                  <a:pt x="30657" y="99021"/>
                </a:lnTo>
                <a:lnTo>
                  <a:pt x="69875" y="99021"/>
                </a:lnTo>
                <a:lnTo>
                  <a:pt x="69875" y="105371"/>
                </a:lnTo>
                <a:lnTo>
                  <a:pt x="57175" y="105371"/>
                </a:lnTo>
                <a:lnTo>
                  <a:pt x="57175" y="109867"/>
                </a:lnTo>
                <a:close/>
              </a:path>
              <a:path w="223520" h="300354">
                <a:moveTo>
                  <a:pt x="153568" y="293877"/>
                </a:moveTo>
                <a:lnTo>
                  <a:pt x="153568" y="99021"/>
                </a:lnTo>
                <a:lnTo>
                  <a:pt x="192785" y="99021"/>
                </a:lnTo>
                <a:lnTo>
                  <a:pt x="199135" y="105371"/>
                </a:lnTo>
                <a:lnTo>
                  <a:pt x="166268" y="105371"/>
                </a:lnTo>
                <a:lnTo>
                  <a:pt x="159918" y="111721"/>
                </a:lnTo>
                <a:lnTo>
                  <a:pt x="166268" y="111721"/>
                </a:lnTo>
                <a:lnTo>
                  <a:pt x="166268" y="287527"/>
                </a:lnTo>
                <a:lnTo>
                  <a:pt x="159918" y="287527"/>
                </a:lnTo>
                <a:lnTo>
                  <a:pt x="153568" y="293877"/>
                </a:lnTo>
                <a:close/>
              </a:path>
              <a:path w="223520" h="300354">
                <a:moveTo>
                  <a:pt x="221589" y="109867"/>
                </a:moveTo>
                <a:lnTo>
                  <a:pt x="203631" y="109867"/>
                </a:lnTo>
                <a:lnTo>
                  <a:pt x="208114" y="99021"/>
                </a:lnTo>
                <a:lnTo>
                  <a:pt x="210743" y="99021"/>
                </a:lnTo>
                <a:lnTo>
                  <a:pt x="221589" y="109867"/>
                </a:lnTo>
                <a:close/>
              </a:path>
              <a:path w="223520" h="300354">
                <a:moveTo>
                  <a:pt x="166268" y="300227"/>
                </a:moveTo>
                <a:lnTo>
                  <a:pt x="57175" y="300227"/>
                </a:lnTo>
                <a:lnTo>
                  <a:pt x="57175" y="105371"/>
                </a:lnTo>
                <a:lnTo>
                  <a:pt x="63525" y="111721"/>
                </a:lnTo>
                <a:lnTo>
                  <a:pt x="69875" y="111721"/>
                </a:lnTo>
                <a:lnTo>
                  <a:pt x="69875" y="287527"/>
                </a:lnTo>
                <a:lnTo>
                  <a:pt x="63525" y="287527"/>
                </a:lnTo>
                <a:lnTo>
                  <a:pt x="69875" y="293877"/>
                </a:lnTo>
                <a:lnTo>
                  <a:pt x="166268" y="293877"/>
                </a:lnTo>
                <a:lnTo>
                  <a:pt x="166268" y="300227"/>
                </a:lnTo>
                <a:close/>
              </a:path>
              <a:path w="223520" h="300354">
                <a:moveTo>
                  <a:pt x="69875" y="111721"/>
                </a:moveTo>
                <a:lnTo>
                  <a:pt x="63525" y="111721"/>
                </a:lnTo>
                <a:lnTo>
                  <a:pt x="57175" y="105371"/>
                </a:lnTo>
                <a:lnTo>
                  <a:pt x="69875" y="105371"/>
                </a:lnTo>
                <a:lnTo>
                  <a:pt x="69875" y="111721"/>
                </a:lnTo>
                <a:close/>
              </a:path>
              <a:path w="223520" h="300354">
                <a:moveTo>
                  <a:pt x="166268" y="111721"/>
                </a:moveTo>
                <a:lnTo>
                  <a:pt x="159918" y="111721"/>
                </a:lnTo>
                <a:lnTo>
                  <a:pt x="166268" y="105371"/>
                </a:lnTo>
                <a:lnTo>
                  <a:pt x="166268" y="111721"/>
                </a:lnTo>
                <a:close/>
              </a:path>
              <a:path w="223520" h="300354">
                <a:moveTo>
                  <a:pt x="223443" y="111721"/>
                </a:moveTo>
                <a:lnTo>
                  <a:pt x="166268" y="111721"/>
                </a:lnTo>
                <a:lnTo>
                  <a:pt x="166268" y="105371"/>
                </a:lnTo>
                <a:lnTo>
                  <a:pt x="199135" y="105371"/>
                </a:lnTo>
                <a:lnTo>
                  <a:pt x="203631" y="109867"/>
                </a:lnTo>
                <a:lnTo>
                  <a:pt x="221589" y="109867"/>
                </a:lnTo>
                <a:lnTo>
                  <a:pt x="223443" y="111721"/>
                </a:lnTo>
                <a:close/>
              </a:path>
              <a:path w="223520" h="300354">
                <a:moveTo>
                  <a:pt x="69875" y="293877"/>
                </a:moveTo>
                <a:lnTo>
                  <a:pt x="63525" y="287527"/>
                </a:lnTo>
                <a:lnTo>
                  <a:pt x="69875" y="287527"/>
                </a:lnTo>
                <a:lnTo>
                  <a:pt x="69875" y="293877"/>
                </a:lnTo>
                <a:close/>
              </a:path>
              <a:path w="223520" h="300354">
                <a:moveTo>
                  <a:pt x="153568" y="293877"/>
                </a:moveTo>
                <a:lnTo>
                  <a:pt x="69875" y="293877"/>
                </a:lnTo>
                <a:lnTo>
                  <a:pt x="69875" y="287527"/>
                </a:lnTo>
                <a:lnTo>
                  <a:pt x="153568" y="287527"/>
                </a:lnTo>
                <a:lnTo>
                  <a:pt x="153568" y="293877"/>
                </a:lnTo>
                <a:close/>
              </a:path>
              <a:path w="223520" h="300354">
                <a:moveTo>
                  <a:pt x="166268" y="293877"/>
                </a:moveTo>
                <a:lnTo>
                  <a:pt x="153568" y="293877"/>
                </a:lnTo>
                <a:lnTo>
                  <a:pt x="159918" y="287527"/>
                </a:lnTo>
                <a:lnTo>
                  <a:pt x="166268" y="287527"/>
                </a:lnTo>
                <a:lnTo>
                  <a:pt x="166268" y="29387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64892" y="2532888"/>
            <a:ext cx="3352800" cy="1624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558872" y="4051376"/>
            <a:ext cx="7010400" cy="162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 marR="238760" indent="4427855">
              <a:lnSpc>
                <a:spcPct val="151200"/>
              </a:lnSpc>
              <a:spcBef>
                <a:spcPts val="100"/>
              </a:spcBef>
              <a:tabLst>
                <a:tab pos="6153785" algn="l"/>
              </a:tabLst>
            </a:pPr>
            <a:r>
              <a:rPr dirty="0" baseline="1157" sz="3600">
                <a:latin typeface="华文楷体"/>
                <a:cs typeface="华文楷体"/>
              </a:rPr>
              <a:t>波谷	</a:t>
            </a:r>
            <a:r>
              <a:rPr dirty="0" sz="2400">
                <a:latin typeface="华文楷体"/>
                <a:cs typeface="华文楷体"/>
              </a:rPr>
              <a:t>波谷 在</a:t>
            </a:r>
            <a:r>
              <a:rPr dirty="0" sz="2400" spc="-20">
                <a:latin typeface="华文楷体"/>
                <a:cs typeface="华文楷体"/>
              </a:rPr>
              <a:t> </a:t>
            </a:r>
            <a:r>
              <a:rPr dirty="0" sz="2400" spc="-5">
                <a:latin typeface="华文楷体"/>
                <a:cs typeface="华文楷体"/>
              </a:rPr>
              <a:t>1s</a:t>
            </a:r>
            <a:r>
              <a:rPr dirty="0" sz="2400" spc="-20">
                <a:latin typeface="华文楷体"/>
                <a:cs typeface="华文楷体"/>
              </a:rPr>
              <a:t> </a:t>
            </a:r>
            <a:r>
              <a:rPr dirty="0" sz="2400">
                <a:latin typeface="华文楷体"/>
                <a:cs typeface="华文楷体"/>
              </a:rPr>
              <a:t>内有多少次波峰（或波谷）通过，波的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baseline="-9259" sz="3600">
                <a:solidFill>
                  <a:srgbClr val="AD0203"/>
                </a:solidFill>
                <a:latin typeface="华文楷体"/>
                <a:cs typeface="华文楷体"/>
              </a:rPr>
              <a:t>频率</a:t>
            </a:r>
            <a:r>
              <a:rPr dirty="0" baseline="-9259" sz="3600">
                <a:latin typeface="华文楷体"/>
                <a:cs typeface="华文楷体"/>
              </a:rPr>
              <a:t>就是多少</a:t>
            </a:r>
            <a:r>
              <a:rPr dirty="0" baseline="-9259" sz="3600" spc="-300">
                <a:latin typeface="华文楷体"/>
                <a:cs typeface="华文楷体"/>
              </a:rPr>
              <a:t>。</a:t>
            </a:r>
            <a:r>
              <a:rPr dirty="0" sz="2400">
                <a:latin typeface="华文楷体"/>
                <a:cs typeface="华文楷体"/>
              </a:rPr>
              <a:t>描述波传播快慢的物理量叫作</a:t>
            </a:r>
            <a:r>
              <a:rPr dirty="0" sz="2400">
                <a:solidFill>
                  <a:srgbClr val="AD0203"/>
                </a:solidFill>
                <a:latin typeface="华文楷体"/>
                <a:cs typeface="华文楷体"/>
              </a:rPr>
              <a:t>波速</a:t>
            </a:r>
            <a:r>
              <a:rPr dirty="0" sz="2400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波速、波长、频率的关系</a:t>
            </a:r>
          </a:p>
        </p:txBody>
      </p:sp>
      <p:sp>
        <p:nvSpPr>
          <p:cNvPr id="3" name="object 3"/>
          <p:cNvSpPr/>
          <p:nvPr/>
        </p:nvSpPr>
        <p:spPr>
          <a:xfrm>
            <a:off x="4471415" y="2628544"/>
            <a:ext cx="4868303" cy="134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58043" y="2966542"/>
            <a:ext cx="223456" cy="22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65065" y="2622194"/>
            <a:ext cx="4881245" cy="1346200"/>
          </a:xfrm>
          <a:custGeom>
            <a:avLst/>
            <a:gdLst/>
            <a:ahLst/>
            <a:cxnLst/>
            <a:rect l="l" t="t" r="r" b="b"/>
            <a:pathLst>
              <a:path w="4881245" h="1346200">
                <a:moveTo>
                  <a:pt x="2620352" y="12700"/>
                </a:moveTo>
                <a:lnTo>
                  <a:pt x="2137943" y="12700"/>
                </a:lnTo>
                <a:lnTo>
                  <a:pt x="2167140" y="0"/>
                </a:lnTo>
                <a:lnTo>
                  <a:pt x="2597861" y="0"/>
                </a:lnTo>
                <a:lnTo>
                  <a:pt x="2620352" y="12700"/>
                </a:lnTo>
                <a:close/>
              </a:path>
              <a:path w="4881245" h="1346200">
                <a:moveTo>
                  <a:pt x="2139518" y="25400"/>
                </a:moveTo>
                <a:lnTo>
                  <a:pt x="2053577" y="25400"/>
                </a:lnTo>
                <a:lnTo>
                  <a:pt x="2081149" y="12700"/>
                </a:lnTo>
                <a:lnTo>
                  <a:pt x="2168601" y="12700"/>
                </a:lnTo>
                <a:lnTo>
                  <a:pt x="2139518" y="25400"/>
                </a:lnTo>
                <a:close/>
              </a:path>
              <a:path w="4881245" h="1346200">
                <a:moveTo>
                  <a:pt x="2707220" y="25400"/>
                </a:moveTo>
                <a:lnTo>
                  <a:pt x="2618841" y="25400"/>
                </a:lnTo>
                <a:lnTo>
                  <a:pt x="2596426" y="12700"/>
                </a:lnTo>
                <a:lnTo>
                  <a:pt x="2685986" y="12700"/>
                </a:lnTo>
                <a:lnTo>
                  <a:pt x="2707220" y="25400"/>
                </a:lnTo>
                <a:close/>
              </a:path>
              <a:path w="4881245" h="1346200">
                <a:moveTo>
                  <a:pt x="2055799" y="38100"/>
                </a:moveTo>
                <a:lnTo>
                  <a:pt x="2000262" y="38100"/>
                </a:lnTo>
                <a:lnTo>
                  <a:pt x="2026615" y="25400"/>
                </a:lnTo>
                <a:lnTo>
                  <a:pt x="2083244" y="25400"/>
                </a:lnTo>
                <a:lnTo>
                  <a:pt x="2055799" y="38100"/>
                </a:lnTo>
                <a:close/>
              </a:path>
              <a:path w="4881245" h="1346200">
                <a:moveTo>
                  <a:pt x="2768752" y="38100"/>
                </a:moveTo>
                <a:lnTo>
                  <a:pt x="2705049" y="38100"/>
                </a:lnTo>
                <a:lnTo>
                  <a:pt x="2683903" y="25400"/>
                </a:lnTo>
                <a:lnTo>
                  <a:pt x="2748610" y="25400"/>
                </a:lnTo>
                <a:lnTo>
                  <a:pt x="2768752" y="38100"/>
                </a:lnTo>
                <a:close/>
              </a:path>
              <a:path w="4881245" h="1346200">
                <a:moveTo>
                  <a:pt x="2002942" y="50800"/>
                </a:moveTo>
                <a:lnTo>
                  <a:pt x="1949538" y="50800"/>
                </a:lnTo>
                <a:lnTo>
                  <a:pt x="1974570" y="38100"/>
                </a:lnTo>
                <a:lnTo>
                  <a:pt x="2029167" y="38100"/>
                </a:lnTo>
                <a:lnTo>
                  <a:pt x="2002942" y="50800"/>
                </a:lnTo>
                <a:close/>
              </a:path>
              <a:path w="4881245" h="1346200">
                <a:moveTo>
                  <a:pt x="2826867" y="50800"/>
                </a:moveTo>
                <a:lnTo>
                  <a:pt x="2766060" y="50800"/>
                </a:lnTo>
                <a:lnTo>
                  <a:pt x="2746006" y="38100"/>
                </a:lnTo>
                <a:lnTo>
                  <a:pt x="2807893" y="38100"/>
                </a:lnTo>
                <a:lnTo>
                  <a:pt x="2826867" y="50800"/>
                </a:lnTo>
                <a:close/>
              </a:path>
              <a:path w="4881245" h="1346200">
                <a:moveTo>
                  <a:pt x="1952701" y="63500"/>
                </a:moveTo>
                <a:lnTo>
                  <a:pt x="1901596" y="63500"/>
                </a:lnTo>
                <a:lnTo>
                  <a:pt x="1925205" y="50800"/>
                </a:lnTo>
                <a:lnTo>
                  <a:pt x="1977605" y="50800"/>
                </a:lnTo>
                <a:lnTo>
                  <a:pt x="1952701" y="63500"/>
                </a:lnTo>
                <a:close/>
              </a:path>
              <a:path w="4881245" h="1346200">
                <a:moveTo>
                  <a:pt x="2863532" y="63500"/>
                </a:moveTo>
                <a:lnTo>
                  <a:pt x="2823603" y="63500"/>
                </a:lnTo>
                <a:lnTo>
                  <a:pt x="2804731" y="50800"/>
                </a:lnTo>
                <a:lnTo>
                  <a:pt x="2845409" y="50800"/>
                </a:lnTo>
                <a:lnTo>
                  <a:pt x="2863532" y="63500"/>
                </a:lnTo>
                <a:close/>
              </a:path>
              <a:path w="4881245" h="1346200">
                <a:moveTo>
                  <a:pt x="1905279" y="76200"/>
                </a:moveTo>
                <a:lnTo>
                  <a:pt x="1856651" y="76200"/>
                </a:lnTo>
                <a:lnTo>
                  <a:pt x="1878736" y="63500"/>
                </a:lnTo>
                <a:lnTo>
                  <a:pt x="1928749" y="63500"/>
                </a:lnTo>
                <a:lnTo>
                  <a:pt x="1905279" y="76200"/>
                </a:lnTo>
                <a:close/>
              </a:path>
              <a:path w="4881245" h="1346200">
                <a:moveTo>
                  <a:pt x="2915221" y="76200"/>
                </a:moveTo>
                <a:lnTo>
                  <a:pt x="2859874" y="76200"/>
                </a:lnTo>
                <a:lnTo>
                  <a:pt x="2841853" y="63500"/>
                </a:lnTo>
                <a:lnTo>
                  <a:pt x="2898457" y="63500"/>
                </a:lnTo>
                <a:lnTo>
                  <a:pt x="2915221" y="76200"/>
                </a:lnTo>
                <a:close/>
              </a:path>
              <a:path w="4881245" h="1346200">
                <a:moveTo>
                  <a:pt x="1819757" y="101600"/>
                </a:moveTo>
                <a:lnTo>
                  <a:pt x="1795310" y="101600"/>
                </a:lnTo>
                <a:lnTo>
                  <a:pt x="1814906" y="88900"/>
                </a:lnTo>
                <a:lnTo>
                  <a:pt x="1835365" y="76200"/>
                </a:lnTo>
                <a:lnTo>
                  <a:pt x="1882838" y="76200"/>
                </a:lnTo>
                <a:lnTo>
                  <a:pt x="1860892" y="88900"/>
                </a:lnTo>
                <a:lnTo>
                  <a:pt x="1840064" y="88900"/>
                </a:lnTo>
                <a:lnTo>
                  <a:pt x="1819757" y="101600"/>
                </a:lnTo>
                <a:close/>
              </a:path>
              <a:path w="4881245" h="1346200">
                <a:moveTo>
                  <a:pt x="2947327" y="88900"/>
                </a:moveTo>
                <a:lnTo>
                  <a:pt x="2910903" y="88900"/>
                </a:lnTo>
                <a:lnTo>
                  <a:pt x="2894253" y="76200"/>
                </a:lnTo>
                <a:lnTo>
                  <a:pt x="2931515" y="76200"/>
                </a:lnTo>
                <a:lnTo>
                  <a:pt x="2947327" y="88900"/>
                </a:lnTo>
                <a:close/>
              </a:path>
              <a:path w="4881245" h="1346200">
                <a:moveTo>
                  <a:pt x="3668712" y="88900"/>
                </a:moveTo>
                <a:lnTo>
                  <a:pt x="3254844" y="88900"/>
                </a:lnTo>
                <a:lnTo>
                  <a:pt x="3283648" y="76200"/>
                </a:lnTo>
                <a:lnTo>
                  <a:pt x="3640302" y="76200"/>
                </a:lnTo>
                <a:lnTo>
                  <a:pt x="3668712" y="88900"/>
                </a:lnTo>
                <a:close/>
              </a:path>
              <a:path w="4881245" h="1346200">
                <a:moveTo>
                  <a:pt x="2977438" y="101600"/>
                </a:moveTo>
                <a:lnTo>
                  <a:pt x="2942539" y="101600"/>
                </a:lnTo>
                <a:lnTo>
                  <a:pt x="2926841" y="88900"/>
                </a:lnTo>
                <a:lnTo>
                  <a:pt x="2962630" y="88900"/>
                </a:lnTo>
                <a:lnTo>
                  <a:pt x="2977438" y="101600"/>
                </a:lnTo>
                <a:close/>
              </a:path>
              <a:path w="4881245" h="1346200">
                <a:moveTo>
                  <a:pt x="3255975" y="101600"/>
                </a:moveTo>
                <a:lnTo>
                  <a:pt x="3143440" y="101600"/>
                </a:lnTo>
                <a:lnTo>
                  <a:pt x="3170682" y="88900"/>
                </a:lnTo>
                <a:lnTo>
                  <a:pt x="3284702" y="88900"/>
                </a:lnTo>
                <a:lnTo>
                  <a:pt x="3255975" y="101600"/>
                </a:lnTo>
                <a:close/>
              </a:path>
              <a:path w="4881245" h="1346200">
                <a:moveTo>
                  <a:pt x="3778618" y="101600"/>
                </a:moveTo>
                <a:lnTo>
                  <a:pt x="3667594" y="101600"/>
                </a:lnTo>
                <a:lnTo>
                  <a:pt x="3639273" y="88900"/>
                </a:lnTo>
                <a:lnTo>
                  <a:pt x="3751732" y="88900"/>
                </a:lnTo>
                <a:lnTo>
                  <a:pt x="3778618" y="101600"/>
                </a:lnTo>
                <a:close/>
              </a:path>
              <a:path w="4881245" h="1346200">
                <a:moveTo>
                  <a:pt x="1800479" y="114300"/>
                </a:moveTo>
                <a:lnTo>
                  <a:pt x="1767509" y="114300"/>
                </a:lnTo>
                <a:lnTo>
                  <a:pt x="1776552" y="101600"/>
                </a:lnTo>
                <a:lnTo>
                  <a:pt x="1819922" y="101600"/>
                </a:lnTo>
                <a:lnTo>
                  <a:pt x="1800479" y="114300"/>
                </a:lnTo>
                <a:close/>
              </a:path>
              <a:path w="4881245" h="1346200">
                <a:moveTo>
                  <a:pt x="3014205" y="127000"/>
                </a:moveTo>
                <a:lnTo>
                  <a:pt x="2999613" y="127000"/>
                </a:lnTo>
                <a:lnTo>
                  <a:pt x="2985998" y="114300"/>
                </a:lnTo>
                <a:lnTo>
                  <a:pt x="2972130" y="114300"/>
                </a:lnTo>
                <a:lnTo>
                  <a:pt x="2957461" y="101600"/>
                </a:lnTo>
                <a:lnTo>
                  <a:pt x="2991726" y="101600"/>
                </a:lnTo>
                <a:lnTo>
                  <a:pt x="3005480" y="114300"/>
                </a:lnTo>
                <a:lnTo>
                  <a:pt x="3017087" y="125525"/>
                </a:lnTo>
                <a:lnTo>
                  <a:pt x="3014205" y="127000"/>
                </a:lnTo>
                <a:close/>
              </a:path>
              <a:path w="4881245" h="1346200">
                <a:moveTo>
                  <a:pt x="3145269" y="114300"/>
                </a:moveTo>
                <a:lnTo>
                  <a:pt x="3064421" y="114300"/>
                </a:lnTo>
                <a:lnTo>
                  <a:pt x="3090303" y="101600"/>
                </a:lnTo>
                <a:lnTo>
                  <a:pt x="3172421" y="101600"/>
                </a:lnTo>
                <a:lnTo>
                  <a:pt x="3145269" y="114300"/>
                </a:lnTo>
                <a:close/>
              </a:path>
              <a:path w="4881245" h="1346200">
                <a:moveTo>
                  <a:pt x="3856685" y="114300"/>
                </a:moveTo>
                <a:lnTo>
                  <a:pt x="3776814" y="114300"/>
                </a:lnTo>
                <a:lnTo>
                  <a:pt x="3750017" y="101600"/>
                </a:lnTo>
                <a:lnTo>
                  <a:pt x="3831107" y="101600"/>
                </a:lnTo>
                <a:lnTo>
                  <a:pt x="3856685" y="114300"/>
                </a:lnTo>
                <a:close/>
              </a:path>
              <a:path w="4881245" h="1346200">
                <a:moveTo>
                  <a:pt x="1773288" y="127000"/>
                </a:moveTo>
                <a:lnTo>
                  <a:pt x="1750136" y="127000"/>
                </a:lnTo>
                <a:lnTo>
                  <a:pt x="1758708" y="114300"/>
                </a:lnTo>
                <a:lnTo>
                  <a:pt x="1782229" y="114300"/>
                </a:lnTo>
                <a:lnTo>
                  <a:pt x="1773288" y="127000"/>
                </a:lnTo>
                <a:close/>
              </a:path>
              <a:path w="4881245" h="1346200">
                <a:moveTo>
                  <a:pt x="3066808" y="127000"/>
                </a:moveTo>
                <a:lnTo>
                  <a:pt x="3018612" y="127000"/>
                </a:lnTo>
                <a:lnTo>
                  <a:pt x="3017087" y="125525"/>
                </a:lnTo>
                <a:lnTo>
                  <a:pt x="3039033" y="114300"/>
                </a:lnTo>
                <a:lnTo>
                  <a:pt x="3092589" y="114300"/>
                </a:lnTo>
                <a:lnTo>
                  <a:pt x="3066808" y="127000"/>
                </a:lnTo>
                <a:close/>
              </a:path>
              <a:path w="4881245" h="1346200">
                <a:moveTo>
                  <a:pt x="3930510" y="127000"/>
                </a:moveTo>
                <a:lnTo>
                  <a:pt x="3854335" y="127000"/>
                </a:lnTo>
                <a:lnTo>
                  <a:pt x="3828859" y="114300"/>
                </a:lnTo>
                <a:lnTo>
                  <a:pt x="3906392" y="114300"/>
                </a:lnTo>
                <a:lnTo>
                  <a:pt x="3930510" y="127000"/>
                </a:lnTo>
                <a:close/>
              </a:path>
              <a:path w="4881245" h="1346200">
                <a:moveTo>
                  <a:pt x="3018612" y="127000"/>
                </a:moveTo>
                <a:lnTo>
                  <a:pt x="3014205" y="127000"/>
                </a:lnTo>
                <a:lnTo>
                  <a:pt x="3017087" y="125525"/>
                </a:lnTo>
                <a:lnTo>
                  <a:pt x="3018612" y="127000"/>
                </a:lnTo>
                <a:close/>
              </a:path>
              <a:path w="4881245" h="1346200">
                <a:moveTo>
                  <a:pt x="1748155" y="139700"/>
                </a:moveTo>
                <a:lnTo>
                  <a:pt x="1725828" y="139700"/>
                </a:lnTo>
                <a:lnTo>
                  <a:pt x="1733689" y="127000"/>
                </a:lnTo>
                <a:lnTo>
                  <a:pt x="1756384" y="127000"/>
                </a:lnTo>
                <a:lnTo>
                  <a:pt x="1748155" y="139700"/>
                </a:lnTo>
                <a:close/>
              </a:path>
              <a:path w="4881245" h="1346200">
                <a:moveTo>
                  <a:pt x="3014611" y="139700"/>
                </a:moveTo>
                <a:lnTo>
                  <a:pt x="2999460" y="127000"/>
                </a:lnTo>
                <a:lnTo>
                  <a:pt x="3041700" y="127000"/>
                </a:lnTo>
                <a:lnTo>
                  <a:pt x="3014611" y="139700"/>
                </a:lnTo>
                <a:close/>
              </a:path>
              <a:path w="4881245" h="1346200">
                <a:moveTo>
                  <a:pt x="3977144" y="139700"/>
                </a:moveTo>
                <a:lnTo>
                  <a:pt x="3927589" y="139700"/>
                </a:lnTo>
                <a:lnTo>
                  <a:pt x="3903573" y="127000"/>
                </a:lnTo>
                <a:lnTo>
                  <a:pt x="3954094" y="127000"/>
                </a:lnTo>
                <a:lnTo>
                  <a:pt x="3977144" y="139700"/>
                </a:lnTo>
                <a:close/>
              </a:path>
              <a:path w="4881245" h="1346200">
                <a:moveTo>
                  <a:pt x="1732610" y="152400"/>
                </a:moveTo>
                <a:lnTo>
                  <a:pt x="1703717" y="152400"/>
                </a:lnTo>
                <a:lnTo>
                  <a:pt x="1710829" y="139700"/>
                </a:lnTo>
                <a:lnTo>
                  <a:pt x="1740357" y="139700"/>
                </a:lnTo>
                <a:lnTo>
                  <a:pt x="1732610" y="152400"/>
                </a:lnTo>
                <a:close/>
              </a:path>
              <a:path w="4881245" h="1346200">
                <a:moveTo>
                  <a:pt x="4021582" y="152400"/>
                </a:moveTo>
                <a:lnTo>
                  <a:pt x="3973817" y="152400"/>
                </a:lnTo>
                <a:lnTo>
                  <a:pt x="3950868" y="139700"/>
                </a:lnTo>
                <a:lnTo>
                  <a:pt x="3999649" y="139700"/>
                </a:lnTo>
                <a:lnTo>
                  <a:pt x="4021582" y="152400"/>
                </a:lnTo>
                <a:close/>
              </a:path>
              <a:path w="4881245" h="1346200">
                <a:moveTo>
                  <a:pt x="1711172" y="165100"/>
                </a:moveTo>
                <a:lnTo>
                  <a:pt x="1690230" y="165100"/>
                </a:lnTo>
                <a:lnTo>
                  <a:pt x="1696847" y="152400"/>
                </a:lnTo>
                <a:lnTo>
                  <a:pt x="1718183" y="152400"/>
                </a:lnTo>
                <a:lnTo>
                  <a:pt x="1711172" y="165100"/>
                </a:lnTo>
                <a:close/>
              </a:path>
              <a:path w="4881245" h="1346200">
                <a:moveTo>
                  <a:pt x="4083812" y="177800"/>
                </a:moveTo>
                <a:lnTo>
                  <a:pt x="4059453" y="177800"/>
                </a:lnTo>
                <a:lnTo>
                  <a:pt x="4038828" y="165100"/>
                </a:lnTo>
                <a:lnTo>
                  <a:pt x="4017822" y="165100"/>
                </a:lnTo>
                <a:lnTo>
                  <a:pt x="3996004" y="152400"/>
                </a:lnTo>
                <a:lnTo>
                  <a:pt x="4042930" y="152400"/>
                </a:lnTo>
                <a:lnTo>
                  <a:pt x="4063682" y="165100"/>
                </a:lnTo>
                <a:lnTo>
                  <a:pt x="4083812" y="177800"/>
                </a:lnTo>
                <a:close/>
              </a:path>
              <a:path w="4881245" h="1346200">
                <a:moveTo>
                  <a:pt x="1516303" y="177800"/>
                </a:moveTo>
                <a:lnTo>
                  <a:pt x="1102906" y="177800"/>
                </a:lnTo>
                <a:lnTo>
                  <a:pt x="1118120" y="165100"/>
                </a:lnTo>
                <a:lnTo>
                  <a:pt x="1494675" y="165100"/>
                </a:lnTo>
                <a:lnTo>
                  <a:pt x="1516303" y="177800"/>
                </a:lnTo>
                <a:close/>
              </a:path>
              <a:path w="4881245" h="1346200">
                <a:moveTo>
                  <a:pt x="1692084" y="177800"/>
                </a:moveTo>
                <a:lnTo>
                  <a:pt x="1677797" y="177800"/>
                </a:lnTo>
                <a:lnTo>
                  <a:pt x="1683880" y="165100"/>
                </a:lnTo>
                <a:lnTo>
                  <a:pt x="1698307" y="165100"/>
                </a:lnTo>
                <a:lnTo>
                  <a:pt x="1692084" y="177800"/>
                </a:lnTo>
                <a:close/>
              </a:path>
              <a:path w="4881245" h="1346200">
                <a:moveTo>
                  <a:pt x="1104468" y="190500"/>
                </a:moveTo>
                <a:lnTo>
                  <a:pt x="1029423" y="190500"/>
                </a:lnTo>
                <a:lnTo>
                  <a:pt x="1043762" y="177800"/>
                </a:lnTo>
                <a:lnTo>
                  <a:pt x="1119619" y="177800"/>
                </a:lnTo>
                <a:lnTo>
                  <a:pt x="1104468" y="190500"/>
                </a:lnTo>
                <a:close/>
              </a:path>
              <a:path w="4881245" h="1346200">
                <a:moveTo>
                  <a:pt x="1599450" y="190500"/>
                </a:moveTo>
                <a:lnTo>
                  <a:pt x="1514792" y="190500"/>
                </a:lnTo>
                <a:lnTo>
                  <a:pt x="1493240" y="177800"/>
                </a:lnTo>
                <a:lnTo>
                  <a:pt x="1579206" y="177800"/>
                </a:lnTo>
                <a:lnTo>
                  <a:pt x="1599450" y="190500"/>
                </a:lnTo>
                <a:close/>
              </a:path>
              <a:path w="4881245" h="1346200">
                <a:moveTo>
                  <a:pt x="1680705" y="190500"/>
                </a:moveTo>
                <a:lnTo>
                  <a:pt x="1661147" y="190500"/>
                </a:lnTo>
                <a:lnTo>
                  <a:pt x="1666417" y="177800"/>
                </a:lnTo>
                <a:lnTo>
                  <a:pt x="1686394" y="177800"/>
                </a:lnTo>
                <a:lnTo>
                  <a:pt x="1680705" y="190500"/>
                </a:lnTo>
                <a:close/>
              </a:path>
              <a:path w="4881245" h="1346200">
                <a:moveTo>
                  <a:pt x="4122153" y="190500"/>
                </a:moveTo>
                <a:lnTo>
                  <a:pt x="4098569" y="190500"/>
                </a:lnTo>
                <a:lnTo>
                  <a:pt x="4079201" y="177800"/>
                </a:lnTo>
                <a:lnTo>
                  <a:pt x="4103306" y="177800"/>
                </a:lnTo>
                <a:lnTo>
                  <a:pt x="4122153" y="190500"/>
                </a:lnTo>
                <a:close/>
              </a:path>
              <a:path w="4881245" h="1346200">
                <a:moveTo>
                  <a:pt x="1017625" y="203200"/>
                </a:moveTo>
                <a:lnTo>
                  <a:pt x="960653" y="203200"/>
                </a:lnTo>
                <a:lnTo>
                  <a:pt x="974001" y="190500"/>
                </a:lnTo>
                <a:lnTo>
                  <a:pt x="1031709" y="190500"/>
                </a:lnTo>
                <a:lnTo>
                  <a:pt x="1017625" y="203200"/>
                </a:lnTo>
                <a:close/>
              </a:path>
              <a:path w="4881245" h="1346200">
                <a:moveTo>
                  <a:pt x="1651508" y="203200"/>
                </a:moveTo>
                <a:lnTo>
                  <a:pt x="1597190" y="203200"/>
                </a:lnTo>
                <a:lnTo>
                  <a:pt x="1577035" y="190500"/>
                </a:lnTo>
                <a:lnTo>
                  <a:pt x="1638782" y="190500"/>
                </a:lnTo>
                <a:lnTo>
                  <a:pt x="1652740" y="199823"/>
                </a:lnTo>
                <a:lnTo>
                  <a:pt x="1651508" y="203200"/>
                </a:lnTo>
                <a:close/>
              </a:path>
              <a:path w="4881245" h="1346200">
                <a:moveTo>
                  <a:pt x="1670418" y="203200"/>
                </a:moveTo>
                <a:lnTo>
                  <a:pt x="1657794" y="203200"/>
                </a:lnTo>
                <a:lnTo>
                  <a:pt x="1652740" y="199823"/>
                </a:lnTo>
                <a:lnTo>
                  <a:pt x="1656143" y="190500"/>
                </a:lnTo>
                <a:lnTo>
                  <a:pt x="1675561" y="190500"/>
                </a:lnTo>
                <a:lnTo>
                  <a:pt x="1670418" y="203200"/>
                </a:lnTo>
                <a:close/>
              </a:path>
              <a:path w="4881245" h="1346200">
                <a:moveTo>
                  <a:pt x="4174629" y="215900"/>
                </a:moveTo>
                <a:lnTo>
                  <a:pt x="4152265" y="215900"/>
                </a:lnTo>
                <a:lnTo>
                  <a:pt x="4134904" y="203200"/>
                </a:lnTo>
                <a:lnTo>
                  <a:pt x="4117149" y="203200"/>
                </a:lnTo>
                <a:lnTo>
                  <a:pt x="4098442" y="190500"/>
                </a:lnTo>
                <a:lnTo>
                  <a:pt x="4140339" y="190500"/>
                </a:lnTo>
                <a:lnTo>
                  <a:pt x="4157840" y="203200"/>
                </a:lnTo>
                <a:lnTo>
                  <a:pt x="4174629" y="215900"/>
                </a:lnTo>
                <a:close/>
              </a:path>
              <a:path w="4881245" h="1346200">
                <a:moveTo>
                  <a:pt x="1657794" y="203200"/>
                </a:moveTo>
                <a:lnTo>
                  <a:pt x="1651508" y="203200"/>
                </a:lnTo>
                <a:lnTo>
                  <a:pt x="1652740" y="199823"/>
                </a:lnTo>
                <a:lnTo>
                  <a:pt x="1657794" y="203200"/>
                </a:lnTo>
                <a:close/>
              </a:path>
              <a:path w="4881245" h="1346200">
                <a:moveTo>
                  <a:pt x="963574" y="215900"/>
                </a:moveTo>
                <a:lnTo>
                  <a:pt x="909447" y="215900"/>
                </a:lnTo>
                <a:lnTo>
                  <a:pt x="921905" y="203200"/>
                </a:lnTo>
                <a:lnTo>
                  <a:pt x="976845" y="203200"/>
                </a:lnTo>
                <a:lnTo>
                  <a:pt x="963574" y="215900"/>
                </a:lnTo>
                <a:close/>
              </a:path>
              <a:path w="4881245" h="1346200">
                <a:moveTo>
                  <a:pt x="1658785" y="215900"/>
                </a:moveTo>
                <a:lnTo>
                  <a:pt x="1636026" y="203200"/>
                </a:lnTo>
                <a:lnTo>
                  <a:pt x="1665846" y="203200"/>
                </a:lnTo>
                <a:lnTo>
                  <a:pt x="1658785" y="215900"/>
                </a:lnTo>
                <a:close/>
              </a:path>
              <a:path w="4881245" h="1346200">
                <a:moveTo>
                  <a:pt x="912977" y="228600"/>
                </a:moveTo>
                <a:lnTo>
                  <a:pt x="873467" y="228600"/>
                </a:lnTo>
                <a:lnTo>
                  <a:pt x="885215" y="215900"/>
                </a:lnTo>
                <a:lnTo>
                  <a:pt x="925372" y="215900"/>
                </a:lnTo>
                <a:lnTo>
                  <a:pt x="912977" y="228600"/>
                </a:lnTo>
                <a:close/>
              </a:path>
              <a:path w="4881245" h="1346200">
                <a:moveTo>
                  <a:pt x="4220603" y="241300"/>
                </a:moveTo>
                <a:lnTo>
                  <a:pt x="4199547" y="241300"/>
                </a:lnTo>
                <a:lnTo>
                  <a:pt x="4184357" y="228600"/>
                </a:lnTo>
                <a:lnTo>
                  <a:pt x="4168762" y="228600"/>
                </a:lnTo>
                <a:lnTo>
                  <a:pt x="4152112" y="215900"/>
                </a:lnTo>
                <a:lnTo>
                  <a:pt x="4190720" y="215900"/>
                </a:lnTo>
                <a:lnTo>
                  <a:pt x="4206074" y="228600"/>
                </a:lnTo>
                <a:lnTo>
                  <a:pt x="4220603" y="241300"/>
                </a:lnTo>
                <a:close/>
              </a:path>
              <a:path w="4881245" h="1346200">
                <a:moveTo>
                  <a:pt x="877506" y="241300"/>
                </a:moveTo>
                <a:lnTo>
                  <a:pt x="839711" y="241300"/>
                </a:lnTo>
                <a:lnTo>
                  <a:pt x="850709" y="228600"/>
                </a:lnTo>
                <a:lnTo>
                  <a:pt x="889165" y="228600"/>
                </a:lnTo>
                <a:lnTo>
                  <a:pt x="877506" y="241300"/>
                </a:lnTo>
                <a:close/>
              </a:path>
              <a:path w="4881245" h="1346200">
                <a:moveTo>
                  <a:pt x="844296" y="254000"/>
                </a:moveTo>
                <a:lnTo>
                  <a:pt x="808316" y="254000"/>
                </a:lnTo>
                <a:lnTo>
                  <a:pt x="818514" y="241300"/>
                </a:lnTo>
                <a:lnTo>
                  <a:pt x="855192" y="241300"/>
                </a:lnTo>
                <a:lnTo>
                  <a:pt x="844296" y="254000"/>
                </a:lnTo>
                <a:close/>
              </a:path>
              <a:path w="4881245" h="1346200">
                <a:moveTo>
                  <a:pt x="4444174" y="254000"/>
                </a:moveTo>
                <a:lnTo>
                  <a:pt x="4215472" y="254000"/>
                </a:lnTo>
                <a:lnTo>
                  <a:pt x="4199369" y="241300"/>
                </a:lnTo>
                <a:lnTo>
                  <a:pt x="4421251" y="241300"/>
                </a:lnTo>
                <a:lnTo>
                  <a:pt x="4444174" y="254000"/>
                </a:lnTo>
                <a:close/>
              </a:path>
              <a:path w="4881245" h="1346200">
                <a:moveTo>
                  <a:pt x="813498" y="266700"/>
                </a:moveTo>
                <a:lnTo>
                  <a:pt x="779411" y="266700"/>
                </a:lnTo>
                <a:lnTo>
                  <a:pt x="788758" y="254000"/>
                </a:lnTo>
                <a:lnTo>
                  <a:pt x="823582" y="254000"/>
                </a:lnTo>
                <a:lnTo>
                  <a:pt x="813498" y="266700"/>
                </a:lnTo>
                <a:close/>
              </a:path>
              <a:path w="4881245" h="1346200">
                <a:moveTo>
                  <a:pt x="4530445" y="266700"/>
                </a:moveTo>
                <a:lnTo>
                  <a:pt x="4442510" y="266700"/>
                </a:lnTo>
                <a:lnTo>
                  <a:pt x="4419714" y="254000"/>
                </a:lnTo>
                <a:lnTo>
                  <a:pt x="4509757" y="254000"/>
                </a:lnTo>
                <a:lnTo>
                  <a:pt x="4530445" y="266700"/>
                </a:lnTo>
                <a:close/>
              </a:path>
              <a:path w="4881245" h="1346200">
                <a:moveTo>
                  <a:pt x="785253" y="279400"/>
                </a:moveTo>
                <a:lnTo>
                  <a:pt x="753122" y="279400"/>
                </a:lnTo>
                <a:lnTo>
                  <a:pt x="761593" y="266700"/>
                </a:lnTo>
                <a:lnTo>
                  <a:pt x="794486" y="266700"/>
                </a:lnTo>
                <a:lnTo>
                  <a:pt x="785253" y="279400"/>
                </a:lnTo>
                <a:close/>
              </a:path>
              <a:path w="4881245" h="1346200">
                <a:moveTo>
                  <a:pt x="4569891" y="279400"/>
                </a:moveTo>
                <a:lnTo>
                  <a:pt x="4527689" y="279400"/>
                </a:lnTo>
                <a:lnTo>
                  <a:pt x="4507141" y="266700"/>
                </a:lnTo>
                <a:lnTo>
                  <a:pt x="4550498" y="266700"/>
                </a:lnTo>
                <a:lnTo>
                  <a:pt x="4569891" y="279400"/>
                </a:lnTo>
                <a:close/>
              </a:path>
              <a:path w="4881245" h="1346200">
                <a:moveTo>
                  <a:pt x="759701" y="292100"/>
                </a:moveTo>
                <a:lnTo>
                  <a:pt x="737120" y="292100"/>
                </a:lnTo>
                <a:lnTo>
                  <a:pt x="744969" y="279400"/>
                </a:lnTo>
                <a:lnTo>
                  <a:pt x="768032" y="279400"/>
                </a:lnTo>
                <a:lnTo>
                  <a:pt x="759701" y="292100"/>
                </a:lnTo>
                <a:close/>
              </a:path>
              <a:path w="4881245" h="1346200">
                <a:moveTo>
                  <a:pt x="4606569" y="292100"/>
                </a:moveTo>
                <a:lnTo>
                  <a:pt x="4566539" y="292100"/>
                </a:lnTo>
                <a:lnTo>
                  <a:pt x="4547298" y="279400"/>
                </a:lnTo>
                <a:lnTo>
                  <a:pt x="4588598" y="279400"/>
                </a:lnTo>
                <a:lnTo>
                  <a:pt x="4606569" y="292100"/>
                </a:lnTo>
                <a:close/>
              </a:path>
              <a:path w="4881245" h="1346200">
                <a:moveTo>
                  <a:pt x="744232" y="304800"/>
                </a:moveTo>
                <a:lnTo>
                  <a:pt x="722388" y="304800"/>
                </a:lnTo>
                <a:lnTo>
                  <a:pt x="729589" y="292100"/>
                </a:lnTo>
                <a:lnTo>
                  <a:pt x="751941" y="292100"/>
                </a:lnTo>
                <a:lnTo>
                  <a:pt x="744232" y="304800"/>
                </a:lnTo>
                <a:close/>
              </a:path>
              <a:path w="4881245" h="1346200">
                <a:moveTo>
                  <a:pt x="4640237" y="304800"/>
                </a:moveTo>
                <a:lnTo>
                  <a:pt x="4619421" y="304800"/>
                </a:lnTo>
                <a:lnTo>
                  <a:pt x="4602378" y="292100"/>
                </a:lnTo>
                <a:lnTo>
                  <a:pt x="4623790" y="292100"/>
                </a:lnTo>
                <a:lnTo>
                  <a:pt x="4640237" y="304800"/>
                </a:lnTo>
                <a:close/>
              </a:path>
              <a:path w="4881245" h="1346200">
                <a:moveTo>
                  <a:pt x="723480" y="317500"/>
                </a:moveTo>
                <a:lnTo>
                  <a:pt x="702729" y="317500"/>
                </a:lnTo>
                <a:lnTo>
                  <a:pt x="708952" y="304800"/>
                </a:lnTo>
                <a:lnTo>
                  <a:pt x="730211" y="304800"/>
                </a:lnTo>
                <a:lnTo>
                  <a:pt x="723480" y="317500"/>
                </a:lnTo>
                <a:close/>
              </a:path>
              <a:path w="4881245" h="1346200">
                <a:moveTo>
                  <a:pt x="4670615" y="317500"/>
                </a:moveTo>
                <a:lnTo>
                  <a:pt x="4650701" y="317500"/>
                </a:lnTo>
                <a:lnTo>
                  <a:pt x="4635284" y="304800"/>
                </a:lnTo>
                <a:lnTo>
                  <a:pt x="4655858" y="304800"/>
                </a:lnTo>
                <a:lnTo>
                  <a:pt x="4670615" y="317500"/>
                </a:lnTo>
                <a:close/>
              </a:path>
              <a:path w="4881245" h="1346200">
                <a:moveTo>
                  <a:pt x="711339" y="330200"/>
                </a:moveTo>
                <a:lnTo>
                  <a:pt x="691324" y="330200"/>
                </a:lnTo>
                <a:lnTo>
                  <a:pt x="696849" y="317500"/>
                </a:lnTo>
                <a:lnTo>
                  <a:pt x="717397" y="317500"/>
                </a:lnTo>
                <a:lnTo>
                  <a:pt x="711339" y="330200"/>
                </a:lnTo>
                <a:close/>
              </a:path>
              <a:path w="4881245" h="1346200">
                <a:moveTo>
                  <a:pt x="4697577" y="330200"/>
                </a:moveTo>
                <a:lnTo>
                  <a:pt x="4665052" y="330200"/>
                </a:lnTo>
                <a:lnTo>
                  <a:pt x="4650486" y="317500"/>
                </a:lnTo>
                <a:lnTo>
                  <a:pt x="4691176" y="317500"/>
                </a:lnTo>
                <a:lnTo>
                  <a:pt x="4697577" y="330200"/>
                </a:lnTo>
                <a:close/>
              </a:path>
              <a:path w="4881245" h="1346200">
                <a:moveTo>
                  <a:pt x="695769" y="342900"/>
                </a:moveTo>
                <a:lnTo>
                  <a:pt x="681329" y="342900"/>
                </a:lnTo>
                <a:lnTo>
                  <a:pt x="686142" y="330200"/>
                </a:lnTo>
                <a:lnTo>
                  <a:pt x="700773" y="330200"/>
                </a:lnTo>
                <a:lnTo>
                  <a:pt x="695769" y="342900"/>
                </a:lnTo>
                <a:close/>
              </a:path>
              <a:path w="4881245" h="1346200">
                <a:moveTo>
                  <a:pt x="4715344" y="342900"/>
                </a:moveTo>
                <a:lnTo>
                  <a:pt x="4690960" y="342900"/>
                </a:lnTo>
                <a:lnTo>
                  <a:pt x="4684699" y="330200"/>
                </a:lnTo>
                <a:lnTo>
                  <a:pt x="4709668" y="330200"/>
                </a:lnTo>
                <a:lnTo>
                  <a:pt x="4715344" y="342900"/>
                </a:lnTo>
                <a:close/>
              </a:path>
              <a:path w="4881245" h="1346200">
                <a:moveTo>
                  <a:pt x="687197" y="355600"/>
                </a:moveTo>
                <a:lnTo>
                  <a:pt x="672807" y="355600"/>
                </a:lnTo>
                <a:lnTo>
                  <a:pt x="676884" y="342900"/>
                </a:lnTo>
                <a:lnTo>
                  <a:pt x="691464" y="342900"/>
                </a:lnTo>
                <a:lnTo>
                  <a:pt x="687197" y="355600"/>
                </a:lnTo>
                <a:close/>
              </a:path>
              <a:path w="4881245" h="1346200">
                <a:moveTo>
                  <a:pt x="4730927" y="355600"/>
                </a:moveTo>
                <a:lnTo>
                  <a:pt x="4707915" y="355600"/>
                </a:lnTo>
                <a:lnTo>
                  <a:pt x="4702365" y="342900"/>
                </a:lnTo>
                <a:lnTo>
                  <a:pt x="4725987" y="342900"/>
                </a:lnTo>
                <a:lnTo>
                  <a:pt x="4730927" y="355600"/>
                </a:lnTo>
                <a:close/>
              </a:path>
              <a:path w="4881245" h="1346200">
                <a:moveTo>
                  <a:pt x="680097" y="368300"/>
                </a:moveTo>
                <a:lnTo>
                  <a:pt x="665797" y="368300"/>
                </a:lnTo>
                <a:lnTo>
                  <a:pt x="669112" y="355600"/>
                </a:lnTo>
                <a:lnTo>
                  <a:pt x="683628" y="355600"/>
                </a:lnTo>
                <a:lnTo>
                  <a:pt x="680097" y="368300"/>
                </a:lnTo>
                <a:close/>
              </a:path>
              <a:path w="4881245" h="1346200">
                <a:moveTo>
                  <a:pt x="4744212" y="368300"/>
                </a:moveTo>
                <a:lnTo>
                  <a:pt x="4726940" y="368300"/>
                </a:lnTo>
                <a:lnTo>
                  <a:pt x="4722418" y="355600"/>
                </a:lnTo>
                <a:lnTo>
                  <a:pt x="4740046" y="355600"/>
                </a:lnTo>
                <a:lnTo>
                  <a:pt x="4744212" y="368300"/>
                </a:lnTo>
                <a:close/>
              </a:path>
              <a:path w="4881245" h="1346200">
                <a:moveTo>
                  <a:pt x="674497" y="381000"/>
                </a:moveTo>
                <a:lnTo>
                  <a:pt x="660374" y="381000"/>
                </a:lnTo>
                <a:lnTo>
                  <a:pt x="662889" y="368300"/>
                </a:lnTo>
                <a:lnTo>
                  <a:pt x="677265" y="368300"/>
                </a:lnTo>
                <a:lnTo>
                  <a:pt x="674497" y="381000"/>
                </a:lnTo>
                <a:close/>
              </a:path>
              <a:path w="4881245" h="1346200">
                <a:moveTo>
                  <a:pt x="4755070" y="381000"/>
                </a:moveTo>
                <a:lnTo>
                  <a:pt x="4738408" y="381000"/>
                </a:lnTo>
                <a:lnTo>
                  <a:pt x="4734687" y="368300"/>
                </a:lnTo>
                <a:lnTo>
                  <a:pt x="4751730" y="368300"/>
                </a:lnTo>
                <a:lnTo>
                  <a:pt x="4755070" y="381000"/>
                </a:lnTo>
                <a:close/>
              </a:path>
              <a:path w="4881245" h="1346200">
                <a:moveTo>
                  <a:pt x="668959" y="393700"/>
                </a:moveTo>
                <a:lnTo>
                  <a:pt x="656602" y="393700"/>
                </a:lnTo>
                <a:lnTo>
                  <a:pt x="658279" y="381000"/>
                </a:lnTo>
                <a:lnTo>
                  <a:pt x="670534" y="381000"/>
                </a:lnTo>
                <a:lnTo>
                  <a:pt x="668959" y="393700"/>
                </a:lnTo>
                <a:close/>
              </a:path>
              <a:path w="4881245" h="1346200">
                <a:moveTo>
                  <a:pt x="4760887" y="393700"/>
                </a:moveTo>
                <a:lnTo>
                  <a:pt x="4747387" y="393700"/>
                </a:lnTo>
                <a:lnTo>
                  <a:pt x="4744504" y="381000"/>
                </a:lnTo>
                <a:lnTo>
                  <a:pt x="4758118" y="381000"/>
                </a:lnTo>
                <a:lnTo>
                  <a:pt x="4760887" y="393700"/>
                </a:lnTo>
                <a:close/>
              </a:path>
              <a:path w="4881245" h="1346200">
                <a:moveTo>
                  <a:pt x="667181" y="406400"/>
                </a:moveTo>
                <a:lnTo>
                  <a:pt x="654545" y="406400"/>
                </a:lnTo>
                <a:lnTo>
                  <a:pt x="655358" y="393700"/>
                </a:lnTo>
                <a:lnTo>
                  <a:pt x="667943" y="393700"/>
                </a:lnTo>
                <a:lnTo>
                  <a:pt x="667181" y="406400"/>
                </a:lnTo>
                <a:close/>
              </a:path>
              <a:path w="4881245" h="1346200">
                <a:moveTo>
                  <a:pt x="4767351" y="406400"/>
                </a:moveTo>
                <a:lnTo>
                  <a:pt x="4753813" y="406400"/>
                </a:lnTo>
                <a:lnTo>
                  <a:pt x="4751793" y="393700"/>
                </a:lnTo>
                <a:lnTo>
                  <a:pt x="4765509" y="393700"/>
                </a:lnTo>
                <a:lnTo>
                  <a:pt x="4767351" y="406400"/>
                </a:lnTo>
                <a:close/>
              </a:path>
              <a:path w="4881245" h="1346200">
                <a:moveTo>
                  <a:pt x="666572" y="419100"/>
                </a:moveTo>
                <a:lnTo>
                  <a:pt x="541807" y="419100"/>
                </a:lnTo>
                <a:lnTo>
                  <a:pt x="558292" y="406400"/>
                </a:lnTo>
                <a:lnTo>
                  <a:pt x="667219" y="406400"/>
                </a:lnTo>
                <a:lnTo>
                  <a:pt x="666572" y="419100"/>
                </a:lnTo>
                <a:close/>
              </a:path>
              <a:path w="4881245" h="1346200">
                <a:moveTo>
                  <a:pt x="4770069" y="419100"/>
                </a:moveTo>
                <a:lnTo>
                  <a:pt x="4757661" y="419100"/>
                </a:lnTo>
                <a:lnTo>
                  <a:pt x="4756556" y="406400"/>
                </a:lnTo>
                <a:lnTo>
                  <a:pt x="4768875" y="406400"/>
                </a:lnTo>
                <a:lnTo>
                  <a:pt x="4770069" y="419100"/>
                </a:lnTo>
                <a:close/>
              </a:path>
              <a:path w="4881245" h="1346200">
                <a:moveTo>
                  <a:pt x="543255" y="431800"/>
                </a:moveTo>
                <a:lnTo>
                  <a:pt x="446379" y="431800"/>
                </a:lnTo>
                <a:lnTo>
                  <a:pt x="461848" y="419100"/>
                </a:lnTo>
                <a:lnTo>
                  <a:pt x="559676" y="419100"/>
                </a:lnTo>
                <a:lnTo>
                  <a:pt x="543255" y="431800"/>
                </a:lnTo>
                <a:close/>
              </a:path>
              <a:path w="4881245" h="1346200">
                <a:moveTo>
                  <a:pt x="4771631" y="431800"/>
                </a:moveTo>
                <a:lnTo>
                  <a:pt x="4758931" y="431800"/>
                </a:lnTo>
                <a:lnTo>
                  <a:pt x="4758766" y="419100"/>
                </a:lnTo>
                <a:lnTo>
                  <a:pt x="4771453" y="419100"/>
                </a:lnTo>
                <a:lnTo>
                  <a:pt x="4771631" y="431800"/>
                </a:lnTo>
                <a:close/>
              </a:path>
              <a:path w="4881245" h="1346200">
                <a:moveTo>
                  <a:pt x="448538" y="444500"/>
                </a:moveTo>
                <a:lnTo>
                  <a:pt x="386359" y="444500"/>
                </a:lnTo>
                <a:lnTo>
                  <a:pt x="401066" y="431800"/>
                </a:lnTo>
                <a:lnTo>
                  <a:pt x="463943" y="431800"/>
                </a:lnTo>
                <a:lnTo>
                  <a:pt x="448538" y="444500"/>
                </a:lnTo>
                <a:close/>
              </a:path>
              <a:path w="4881245" h="1346200">
                <a:moveTo>
                  <a:pt x="4770983" y="444500"/>
                </a:moveTo>
                <a:lnTo>
                  <a:pt x="4757686" y="444500"/>
                </a:lnTo>
                <a:lnTo>
                  <a:pt x="4758423" y="431800"/>
                </a:lnTo>
                <a:lnTo>
                  <a:pt x="4771466" y="431800"/>
                </a:lnTo>
                <a:lnTo>
                  <a:pt x="4770983" y="444500"/>
                </a:lnTo>
                <a:close/>
              </a:path>
              <a:path w="4881245" h="1346200">
                <a:moveTo>
                  <a:pt x="389026" y="457200"/>
                </a:moveTo>
                <a:lnTo>
                  <a:pt x="329552" y="457200"/>
                </a:lnTo>
                <a:lnTo>
                  <a:pt x="343446" y="444500"/>
                </a:lnTo>
                <a:lnTo>
                  <a:pt x="403669" y="444500"/>
                </a:lnTo>
                <a:lnTo>
                  <a:pt x="389026" y="457200"/>
                </a:lnTo>
                <a:close/>
              </a:path>
              <a:path w="4881245" h="1346200">
                <a:moveTo>
                  <a:pt x="4767707" y="457200"/>
                </a:moveTo>
                <a:lnTo>
                  <a:pt x="4754105" y="457200"/>
                </a:lnTo>
                <a:lnTo>
                  <a:pt x="4755680" y="444500"/>
                </a:lnTo>
                <a:lnTo>
                  <a:pt x="4769104" y="444500"/>
                </a:lnTo>
                <a:lnTo>
                  <a:pt x="4767707" y="457200"/>
                </a:lnTo>
                <a:close/>
              </a:path>
              <a:path w="4881245" h="1346200">
                <a:moveTo>
                  <a:pt x="332765" y="469900"/>
                </a:moveTo>
                <a:lnTo>
                  <a:pt x="289242" y="469900"/>
                </a:lnTo>
                <a:lnTo>
                  <a:pt x="302450" y="457200"/>
                </a:lnTo>
                <a:lnTo>
                  <a:pt x="346583" y="457200"/>
                </a:lnTo>
                <a:lnTo>
                  <a:pt x="332765" y="469900"/>
                </a:lnTo>
                <a:close/>
              </a:path>
              <a:path w="4881245" h="1346200">
                <a:moveTo>
                  <a:pt x="4761763" y="469900"/>
                </a:moveTo>
                <a:lnTo>
                  <a:pt x="4748187" y="469900"/>
                </a:lnTo>
                <a:lnTo>
                  <a:pt x="4750574" y="457200"/>
                </a:lnTo>
                <a:lnTo>
                  <a:pt x="4764024" y="457200"/>
                </a:lnTo>
                <a:lnTo>
                  <a:pt x="4761763" y="469900"/>
                </a:lnTo>
                <a:close/>
              </a:path>
              <a:path w="4881245" h="1346200">
                <a:moveTo>
                  <a:pt x="280060" y="482600"/>
                </a:moveTo>
                <a:lnTo>
                  <a:pt x="251028" y="482600"/>
                </a:lnTo>
                <a:lnTo>
                  <a:pt x="263525" y="469900"/>
                </a:lnTo>
                <a:lnTo>
                  <a:pt x="292963" y="469900"/>
                </a:lnTo>
                <a:lnTo>
                  <a:pt x="280060" y="482600"/>
                </a:lnTo>
                <a:close/>
              </a:path>
              <a:path w="4881245" h="1346200">
                <a:moveTo>
                  <a:pt x="4753343" y="482600"/>
                </a:moveTo>
                <a:lnTo>
                  <a:pt x="4739957" y="482600"/>
                </a:lnTo>
                <a:lnTo>
                  <a:pt x="4743132" y="469900"/>
                </a:lnTo>
                <a:lnTo>
                  <a:pt x="4756416" y="469900"/>
                </a:lnTo>
                <a:lnTo>
                  <a:pt x="4753343" y="482600"/>
                </a:lnTo>
                <a:close/>
              </a:path>
              <a:path w="4881245" h="1346200">
                <a:moveTo>
                  <a:pt x="243039" y="495300"/>
                </a:moveTo>
                <a:lnTo>
                  <a:pt x="215011" y="495300"/>
                </a:lnTo>
                <a:lnTo>
                  <a:pt x="226771" y="482600"/>
                </a:lnTo>
                <a:lnTo>
                  <a:pt x="255219" y="482600"/>
                </a:lnTo>
                <a:lnTo>
                  <a:pt x="243039" y="495300"/>
                </a:lnTo>
                <a:close/>
              </a:path>
              <a:path w="4881245" h="1346200">
                <a:moveTo>
                  <a:pt x="4729454" y="495300"/>
                </a:moveTo>
                <a:lnTo>
                  <a:pt x="4725454" y="495300"/>
                </a:lnTo>
                <a:lnTo>
                  <a:pt x="4729607" y="482600"/>
                </a:lnTo>
                <a:lnTo>
                  <a:pt x="4729454" y="495300"/>
                </a:lnTo>
                <a:close/>
              </a:path>
              <a:path w="4881245" h="1346200">
                <a:moveTo>
                  <a:pt x="4746421" y="495300"/>
                </a:moveTo>
                <a:lnTo>
                  <a:pt x="4729454" y="495300"/>
                </a:lnTo>
                <a:lnTo>
                  <a:pt x="4733366" y="482600"/>
                </a:lnTo>
                <a:lnTo>
                  <a:pt x="4750003" y="482600"/>
                </a:lnTo>
                <a:lnTo>
                  <a:pt x="4746421" y="495300"/>
                </a:lnTo>
                <a:close/>
              </a:path>
              <a:path w="4881245" h="1346200">
                <a:moveTo>
                  <a:pt x="208318" y="508000"/>
                </a:moveTo>
                <a:lnTo>
                  <a:pt x="181343" y="508000"/>
                </a:lnTo>
                <a:lnTo>
                  <a:pt x="192303" y="495300"/>
                </a:lnTo>
                <a:lnTo>
                  <a:pt x="219722" y="495300"/>
                </a:lnTo>
                <a:lnTo>
                  <a:pt x="208318" y="508000"/>
                </a:lnTo>
                <a:close/>
              </a:path>
              <a:path w="4881245" h="1346200">
                <a:moveTo>
                  <a:pt x="4734191" y="508000"/>
                </a:moveTo>
                <a:lnTo>
                  <a:pt x="4711992" y="508000"/>
                </a:lnTo>
                <a:lnTo>
                  <a:pt x="4716868" y="495300"/>
                </a:lnTo>
                <a:lnTo>
                  <a:pt x="4738509" y="495300"/>
                </a:lnTo>
                <a:lnTo>
                  <a:pt x="4734191" y="508000"/>
                </a:lnTo>
                <a:close/>
              </a:path>
              <a:path w="4881245" h="1346200">
                <a:moveTo>
                  <a:pt x="186499" y="520700"/>
                </a:moveTo>
                <a:lnTo>
                  <a:pt x="150113" y="520700"/>
                </a:lnTo>
                <a:lnTo>
                  <a:pt x="160248" y="508000"/>
                </a:lnTo>
                <a:lnTo>
                  <a:pt x="197370" y="508000"/>
                </a:lnTo>
                <a:lnTo>
                  <a:pt x="186499" y="520700"/>
                </a:lnTo>
                <a:close/>
              </a:path>
              <a:path w="4881245" h="1346200">
                <a:moveTo>
                  <a:pt x="4714570" y="520700"/>
                </a:moveTo>
                <a:lnTo>
                  <a:pt x="4696421" y="520700"/>
                </a:lnTo>
                <a:lnTo>
                  <a:pt x="4701971" y="508000"/>
                </a:lnTo>
                <a:lnTo>
                  <a:pt x="4719815" y="508000"/>
                </a:lnTo>
                <a:lnTo>
                  <a:pt x="4714570" y="520700"/>
                </a:lnTo>
                <a:close/>
              </a:path>
              <a:path w="4881245" h="1346200">
                <a:moveTo>
                  <a:pt x="155879" y="533400"/>
                </a:moveTo>
                <a:lnTo>
                  <a:pt x="130721" y="533400"/>
                </a:lnTo>
                <a:lnTo>
                  <a:pt x="140271" y="520700"/>
                </a:lnTo>
                <a:lnTo>
                  <a:pt x="165900" y="520700"/>
                </a:lnTo>
                <a:lnTo>
                  <a:pt x="155879" y="533400"/>
                </a:lnTo>
                <a:close/>
              </a:path>
              <a:path w="4881245" h="1346200">
                <a:moveTo>
                  <a:pt x="4678540" y="546100"/>
                </a:moveTo>
                <a:lnTo>
                  <a:pt x="4645202" y="546100"/>
                </a:lnTo>
                <a:lnTo>
                  <a:pt x="4659452" y="533400"/>
                </a:lnTo>
                <a:lnTo>
                  <a:pt x="4672469" y="533400"/>
                </a:lnTo>
                <a:lnTo>
                  <a:pt x="4685080" y="520700"/>
                </a:lnTo>
                <a:lnTo>
                  <a:pt x="4703381" y="520700"/>
                </a:lnTo>
                <a:lnTo>
                  <a:pt x="4691392" y="533400"/>
                </a:lnTo>
                <a:lnTo>
                  <a:pt x="4678540" y="546100"/>
                </a:lnTo>
                <a:close/>
              </a:path>
              <a:path w="4881245" h="1346200">
                <a:moveTo>
                  <a:pt x="136918" y="546100"/>
                </a:moveTo>
                <a:lnTo>
                  <a:pt x="112509" y="546100"/>
                </a:lnTo>
                <a:lnTo>
                  <a:pt x="121462" y="533400"/>
                </a:lnTo>
                <a:lnTo>
                  <a:pt x="146354" y="533400"/>
                </a:lnTo>
                <a:lnTo>
                  <a:pt x="136918" y="546100"/>
                </a:lnTo>
                <a:close/>
              </a:path>
              <a:path w="4881245" h="1346200">
                <a:moveTo>
                  <a:pt x="110744" y="558800"/>
                </a:moveTo>
                <a:lnTo>
                  <a:pt x="87464" y="558800"/>
                </a:lnTo>
                <a:lnTo>
                  <a:pt x="95504" y="546100"/>
                </a:lnTo>
                <a:lnTo>
                  <a:pt x="119278" y="546100"/>
                </a:lnTo>
                <a:lnTo>
                  <a:pt x="110744" y="558800"/>
                </a:lnTo>
                <a:close/>
              </a:path>
              <a:path w="4881245" h="1346200">
                <a:moveTo>
                  <a:pt x="4634590" y="550235"/>
                </a:moveTo>
                <a:lnTo>
                  <a:pt x="4634255" y="546100"/>
                </a:lnTo>
                <a:lnTo>
                  <a:pt x="4645393" y="546100"/>
                </a:lnTo>
                <a:lnTo>
                  <a:pt x="4634590" y="550235"/>
                </a:lnTo>
                <a:close/>
              </a:path>
              <a:path w="4881245" h="1346200">
                <a:moveTo>
                  <a:pt x="4650409" y="558800"/>
                </a:moveTo>
                <a:lnTo>
                  <a:pt x="4635284" y="558800"/>
                </a:lnTo>
                <a:lnTo>
                  <a:pt x="4634590" y="550235"/>
                </a:lnTo>
                <a:lnTo>
                  <a:pt x="4645393" y="546100"/>
                </a:lnTo>
                <a:lnTo>
                  <a:pt x="4647730" y="546100"/>
                </a:lnTo>
                <a:lnTo>
                  <a:pt x="4655921" y="553961"/>
                </a:lnTo>
                <a:lnTo>
                  <a:pt x="4650409" y="558800"/>
                </a:lnTo>
                <a:close/>
              </a:path>
              <a:path w="4881245" h="1346200">
                <a:moveTo>
                  <a:pt x="4655921" y="553961"/>
                </a:moveTo>
                <a:lnTo>
                  <a:pt x="4647730" y="546100"/>
                </a:lnTo>
                <a:lnTo>
                  <a:pt x="4664875" y="546100"/>
                </a:lnTo>
                <a:lnTo>
                  <a:pt x="4655921" y="553961"/>
                </a:lnTo>
                <a:close/>
              </a:path>
              <a:path w="4881245" h="1346200">
                <a:moveTo>
                  <a:pt x="4635284" y="558800"/>
                </a:moveTo>
                <a:lnTo>
                  <a:pt x="4612220" y="558800"/>
                </a:lnTo>
                <a:lnTo>
                  <a:pt x="4634590" y="550235"/>
                </a:lnTo>
                <a:lnTo>
                  <a:pt x="4635284" y="558800"/>
                </a:lnTo>
                <a:close/>
              </a:path>
              <a:path w="4881245" h="1346200">
                <a:moveTo>
                  <a:pt x="4660963" y="558800"/>
                </a:moveTo>
                <a:lnTo>
                  <a:pt x="4650409" y="558800"/>
                </a:lnTo>
                <a:lnTo>
                  <a:pt x="4655921" y="553961"/>
                </a:lnTo>
                <a:lnTo>
                  <a:pt x="4660963" y="558800"/>
                </a:lnTo>
                <a:close/>
              </a:path>
              <a:path w="4881245" h="1346200">
                <a:moveTo>
                  <a:pt x="94869" y="571500"/>
                </a:moveTo>
                <a:lnTo>
                  <a:pt x="72351" y="571500"/>
                </a:lnTo>
                <a:lnTo>
                  <a:pt x="79743" y="558800"/>
                </a:lnTo>
                <a:lnTo>
                  <a:pt x="102781" y="558800"/>
                </a:lnTo>
                <a:lnTo>
                  <a:pt x="94869" y="571500"/>
                </a:lnTo>
                <a:close/>
              </a:path>
              <a:path w="4881245" h="1346200">
                <a:moveTo>
                  <a:pt x="4698885" y="571500"/>
                </a:moveTo>
                <a:lnTo>
                  <a:pt x="4657864" y="571500"/>
                </a:lnTo>
                <a:lnTo>
                  <a:pt x="4644732" y="558800"/>
                </a:lnTo>
                <a:lnTo>
                  <a:pt x="4686554" y="558800"/>
                </a:lnTo>
                <a:lnTo>
                  <a:pt x="4698885" y="571500"/>
                </a:lnTo>
                <a:close/>
              </a:path>
              <a:path w="4881245" h="1346200">
                <a:moveTo>
                  <a:pt x="80302" y="584200"/>
                </a:moveTo>
                <a:lnTo>
                  <a:pt x="58534" y="584200"/>
                </a:lnTo>
                <a:lnTo>
                  <a:pt x="65278" y="571500"/>
                </a:lnTo>
                <a:lnTo>
                  <a:pt x="87553" y="571500"/>
                </a:lnTo>
                <a:lnTo>
                  <a:pt x="80302" y="584200"/>
                </a:lnTo>
                <a:close/>
              </a:path>
              <a:path w="4881245" h="1346200">
                <a:moveTo>
                  <a:pt x="4744910" y="584200"/>
                </a:moveTo>
                <a:lnTo>
                  <a:pt x="4706924" y="584200"/>
                </a:lnTo>
                <a:lnTo>
                  <a:pt x="4695037" y="571500"/>
                </a:lnTo>
                <a:lnTo>
                  <a:pt x="4733912" y="571500"/>
                </a:lnTo>
                <a:lnTo>
                  <a:pt x="4744910" y="584200"/>
                </a:lnTo>
                <a:close/>
              </a:path>
              <a:path w="4881245" h="1346200">
                <a:moveTo>
                  <a:pt x="60960" y="596900"/>
                </a:moveTo>
                <a:lnTo>
                  <a:pt x="46062" y="596900"/>
                </a:lnTo>
                <a:lnTo>
                  <a:pt x="52133" y="584200"/>
                </a:lnTo>
                <a:lnTo>
                  <a:pt x="67208" y="584200"/>
                </a:lnTo>
                <a:lnTo>
                  <a:pt x="60960" y="596900"/>
                </a:lnTo>
                <a:close/>
              </a:path>
              <a:path w="4881245" h="1346200">
                <a:moveTo>
                  <a:pt x="4765827" y="596900"/>
                </a:moveTo>
                <a:lnTo>
                  <a:pt x="4740211" y="596900"/>
                </a:lnTo>
                <a:lnTo>
                  <a:pt x="4729340" y="584200"/>
                </a:lnTo>
                <a:lnTo>
                  <a:pt x="4755553" y="584200"/>
                </a:lnTo>
                <a:lnTo>
                  <a:pt x="4765827" y="596900"/>
                </a:lnTo>
                <a:close/>
              </a:path>
              <a:path w="4881245" h="1346200">
                <a:moveTo>
                  <a:pt x="49784" y="609600"/>
                </a:moveTo>
                <a:lnTo>
                  <a:pt x="34975" y="609600"/>
                </a:lnTo>
                <a:lnTo>
                  <a:pt x="40347" y="596900"/>
                </a:lnTo>
                <a:lnTo>
                  <a:pt x="55346" y="596900"/>
                </a:lnTo>
                <a:lnTo>
                  <a:pt x="49784" y="609600"/>
                </a:lnTo>
                <a:close/>
              </a:path>
              <a:path w="4881245" h="1346200">
                <a:moveTo>
                  <a:pt x="4794389" y="609600"/>
                </a:moveTo>
                <a:lnTo>
                  <a:pt x="4770208" y="609600"/>
                </a:lnTo>
                <a:lnTo>
                  <a:pt x="4760455" y="596900"/>
                </a:lnTo>
                <a:lnTo>
                  <a:pt x="4785258" y="596900"/>
                </a:lnTo>
                <a:lnTo>
                  <a:pt x="4794389" y="609600"/>
                </a:lnTo>
                <a:close/>
              </a:path>
              <a:path w="4881245" h="1346200">
                <a:moveTo>
                  <a:pt x="40043" y="622300"/>
                </a:moveTo>
                <a:lnTo>
                  <a:pt x="25311" y="622300"/>
                </a:lnTo>
                <a:lnTo>
                  <a:pt x="29959" y="609600"/>
                </a:lnTo>
                <a:lnTo>
                  <a:pt x="44894" y="609600"/>
                </a:lnTo>
                <a:lnTo>
                  <a:pt x="40043" y="622300"/>
                </a:lnTo>
                <a:close/>
              </a:path>
              <a:path w="4881245" h="1346200">
                <a:moveTo>
                  <a:pt x="4819370" y="622300"/>
                </a:moveTo>
                <a:lnTo>
                  <a:pt x="4788255" y="622300"/>
                </a:lnTo>
                <a:lnTo>
                  <a:pt x="4779276" y="609600"/>
                </a:lnTo>
                <a:lnTo>
                  <a:pt x="4811458" y="609600"/>
                </a:lnTo>
                <a:lnTo>
                  <a:pt x="4819370" y="622300"/>
                </a:lnTo>
                <a:close/>
              </a:path>
              <a:path w="4881245" h="1346200">
                <a:moveTo>
                  <a:pt x="31737" y="635000"/>
                </a:moveTo>
                <a:lnTo>
                  <a:pt x="17132" y="635000"/>
                </a:lnTo>
                <a:lnTo>
                  <a:pt x="21031" y="622300"/>
                </a:lnTo>
                <a:lnTo>
                  <a:pt x="35864" y="622300"/>
                </a:lnTo>
                <a:lnTo>
                  <a:pt x="31737" y="635000"/>
                </a:lnTo>
                <a:close/>
              </a:path>
              <a:path w="4881245" h="1346200">
                <a:moveTo>
                  <a:pt x="4833912" y="635000"/>
                </a:moveTo>
                <a:lnTo>
                  <a:pt x="4812195" y="635000"/>
                </a:lnTo>
                <a:lnTo>
                  <a:pt x="4804460" y="622300"/>
                </a:lnTo>
                <a:lnTo>
                  <a:pt x="4826863" y="622300"/>
                </a:lnTo>
                <a:lnTo>
                  <a:pt x="4833912" y="635000"/>
                </a:lnTo>
                <a:close/>
              </a:path>
              <a:path w="4881245" h="1346200">
                <a:moveTo>
                  <a:pt x="24917" y="647700"/>
                </a:moveTo>
                <a:lnTo>
                  <a:pt x="10464" y="647700"/>
                </a:lnTo>
                <a:lnTo>
                  <a:pt x="13601" y="635000"/>
                </a:lnTo>
                <a:lnTo>
                  <a:pt x="28295" y="635000"/>
                </a:lnTo>
                <a:lnTo>
                  <a:pt x="24917" y="647700"/>
                </a:lnTo>
                <a:close/>
              </a:path>
              <a:path w="4881245" h="1346200">
                <a:moveTo>
                  <a:pt x="4846701" y="647700"/>
                </a:moveTo>
                <a:lnTo>
                  <a:pt x="4825961" y="647700"/>
                </a:lnTo>
                <a:lnTo>
                  <a:pt x="4819103" y="635000"/>
                </a:lnTo>
                <a:lnTo>
                  <a:pt x="4840528" y="635000"/>
                </a:lnTo>
                <a:lnTo>
                  <a:pt x="4846701" y="647700"/>
                </a:lnTo>
                <a:close/>
              </a:path>
              <a:path w="4881245" h="1346200">
                <a:moveTo>
                  <a:pt x="19583" y="660400"/>
                </a:moveTo>
                <a:lnTo>
                  <a:pt x="5397" y="660400"/>
                </a:lnTo>
                <a:lnTo>
                  <a:pt x="7734" y="647700"/>
                </a:lnTo>
                <a:lnTo>
                  <a:pt x="22199" y="647700"/>
                </a:lnTo>
                <a:lnTo>
                  <a:pt x="19583" y="660400"/>
                </a:lnTo>
                <a:close/>
              </a:path>
              <a:path w="4881245" h="1346200">
                <a:moveTo>
                  <a:pt x="4857623" y="660400"/>
                </a:moveTo>
                <a:lnTo>
                  <a:pt x="4843145" y="660400"/>
                </a:lnTo>
                <a:lnTo>
                  <a:pt x="4837671" y="647700"/>
                </a:lnTo>
                <a:lnTo>
                  <a:pt x="4852390" y="647700"/>
                </a:lnTo>
                <a:lnTo>
                  <a:pt x="4857623" y="660400"/>
                </a:lnTo>
                <a:close/>
              </a:path>
              <a:path w="4881245" h="1346200">
                <a:moveTo>
                  <a:pt x="15760" y="673100"/>
                </a:moveTo>
                <a:lnTo>
                  <a:pt x="1955" y="673100"/>
                </a:lnTo>
                <a:lnTo>
                  <a:pt x="3467" y="660400"/>
                </a:lnTo>
                <a:lnTo>
                  <a:pt x="17589" y="660400"/>
                </a:lnTo>
                <a:lnTo>
                  <a:pt x="15760" y="673100"/>
                </a:lnTo>
                <a:close/>
              </a:path>
              <a:path w="4881245" h="1346200">
                <a:moveTo>
                  <a:pt x="4866601" y="673100"/>
                </a:moveTo>
                <a:lnTo>
                  <a:pt x="4852200" y="673100"/>
                </a:lnTo>
                <a:lnTo>
                  <a:pt x="4847678" y="660400"/>
                </a:lnTo>
                <a:lnTo>
                  <a:pt x="4862360" y="660400"/>
                </a:lnTo>
                <a:lnTo>
                  <a:pt x="4866601" y="673100"/>
                </a:lnTo>
                <a:close/>
              </a:path>
              <a:path w="4881245" h="1346200">
                <a:moveTo>
                  <a:pt x="12700" y="698500"/>
                </a:moveTo>
                <a:lnTo>
                  <a:pt x="0" y="698500"/>
                </a:lnTo>
                <a:lnTo>
                  <a:pt x="215" y="685800"/>
                </a:lnTo>
                <a:lnTo>
                  <a:pt x="876" y="673100"/>
                </a:lnTo>
                <a:lnTo>
                  <a:pt x="14478" y="673100"/>
                </a:lnTo>
                <a:lnTo>
                  <a:pt x="13462" y="685800"/>
                </a:lnTo>
                <a:lnTo>
                  <a:pt x="12903" y="685800"/>
                </a:lnTo>
                <a:lnTo>
                  <a:pt x="12700" y="698500"/>
                </a:lnTo>
                <a:close/>
              </a:path>
              <a:path w="4881245" h="1346200">
                <a:moveTo>
                  <a:pt x="4873523" y="685800"/>
                </a:moveTo>
                <a:lnTo>
                  <a:pt x="4859261" y="685800"/>
                </a:lnTo>
                <a:lnTo>
                  <a:pt x="4855756" y="673100"/>
                </a:lnTo>
                <a:lnTo>
                  <a:pt x="4870335" y="673100"/>
                </a:lnTo>
                <a:lnTo>
                  <a:pt x="4873523" y="685800"/>
                </a:lnTo>
                <a:close/>
              </a:path>
              <a:path w="4881245" h="1346200">
                <a:moveTo>
                  <a:pt x="4878273" y="698500"/>
                </a:moveTo>
                <a:lnTo>
                  <a:pt x="4866068" y="698500"/>
                </a:lnTo>
                <a:lnTo>
                  <a:pt x="4864138" y="685800"/>
                </a:lnTo>
                <a:lnTo>
                  <a:pt x="4876177" y="685800"/>
                </a:lnTo>
                <a:lnTo>
                  <a:pt x="4878273" y="698500"/>
                </a:lnTo>
                <a:close/>
              </a:path>
              <a:path w="4881245" h="1346200">
                <a:moveTo>
                  <a:pt x="13360" y="711200"/>
                </a:moveTo>
                <a:lnTo>
                  <a:pt x="723" y="711200"/>
                </a:lnTo>
                <a:lnTo>
                  <a:pt x="177" y="698500"/>
                </a:lnTo>
                <a:lnTo>
                  <a:pt x="12852" y="698500"/>
                </a:lnTo>
                <a:lnTo>
                  <a:pt x="13360" y="711200"/>
                </a:lnTo>
                <a:close/>
              </a:path>
              <a:path w="4881245" h="1346200">
                <a:moveTo>
                  <a:pt x="4880698" y="711200"/>
                </a:moveTo>
                <a:lnTo>
                  <a:pt x="4867744" y="711200"/>
                </a:lnTo>
                <a:lnTo>
                  <a:pt x="4867249" y="698500"/>
                </a:lnTo>
                <a:lnTo>
                  <a:pt x="4880317" y="698500"/>
                </a:lnTo>
                <a:lnTo>
                  <a:pt x="4880698" y="711200"/>
                </a:lnTo>
                <a:close/>
              </a:path>
              <a:path w="4881245" h="1346200">
                <a:moveTo>
                  <a:pt x="16751" y="723900"/>
                </a:moveTo>
                <a:lnTo>
                  <a:pt x="2870" y="723900"/>
                </a:lnTo>
                <a:lnTo>
                  <a:pt x="1625" y="711200"/>
                </a:lnTo>
                <a:lnTo>
                  <a:pt x="15227" y="711200"/>
                </a:lnTo>
                <a:lnTo>
                  <a:pt x="16751" y="723900"/>
                </a:lnTo>
                <a:close/>
              </a:path>
              <a:path w="4881245" h="1346200">
                <a:moveTo>
                  <a:pt x="4880851" y="723900"/>
                </a:moveTo>
                <a:lnTo>
                  <a:pt x="4868164" y="723900"/>
                </a:lnTo>
                <a:lnTo>
                  <a:pt x="4868303" y="711200"/>
                </a:lnTo>
                <a:lnTo>
                  <a:pt x="4881003" y="711200"/>
                </a:lnTo>
                <a:lnTo>
                  <a:pt x="4880851" y="723900"/>
                </a:lnTo>
                <a:close/>
              </a:path>
              <a:path w="4881245" h="1346200">
                <a:moveTo>
                  <a:pt x="20561" y="736600"/>
                </a:moveTo>
                <a:lnTo>
                  <a:pt x="6413" y="736600"/>
                </a:lnTo>
                <a:lnTo>
                  <a:pt x="4470" y="723900"/>
                </a:lnTo>
                <a:lnTo>
                  <a:pt x="18402" y="723900"/>
                </a:lnTo>
                <a:lnTo>
                  <a:pt x="20561" y="736600"/>
                </a:lnTo>
                <a:close/>
              </a:path>
              <a:path w="4881245" h="1346200">
                <a:moveTo>
                  <a:pt x="4866233" y="736600"/>
                </a:moveTo>
                <a:lnTo>
                  <a:pt x="4865090" y="736600"/>
                </a:lnTo>
                <a:lnTo>
                  <a:pt x="4866322" y="723900"/>
                </a:lnTo>
                <a:lnTo>
                  <a:pt x="4866233" y="736600"/>
                </a:lnTo>
                <a:close/>
              </a:path>
              <a:path w="4881245" h="1346200">
                <a:moveTo>
                  <a:pt x="4878590" y="736600"/>
                </a:moveTo>
                <a:lnTo>
                  <a:pt x="4866233" y="736600"/>
                </a:lnTo>
                <a:lnTo>
                  <a:pt x="4867198" y="723900"/>
                </a:lnTo>
                <a:lnTo>
                  <a:pt x="4879644" y="723900"/>
                </a:lnTo>
                <a:lnTo>
                  <a:pt x="4878590" y="736600"/>
                </a:lnTo>
                <a:close/>
              </a:path>
              <a:path w="4881245" h="1346200">
                <a:moveTo>
                  <a:pt x="25628" y="749300"/>
                </a:moveTo>
                <a:lnTo>
                  <a:pt x="11290" y="749300"/>
                </a:lnTo>
                <a:lnTo>
                  <a:pt x="8686" y="736600"/>
                </a:lnTo>
                <a:lnTo>
                  <a:pt x="22821" y="736600"/>
                </a:lnTo>
                <a:lnTo>
                  <a:pt x="25628" y="749300"/>
                </a:lnTo>
                <a:close/>
              </a:path>
              <a:path w="4881245" h="1346200">
                <a:moveTo>
                  <a:pt x="4873739" y="749300"/>
                </a:moveTo>
                <a:lnTo>
                  <a:pt x="4860175" y="749300"/>
                </a:lnTo>
                <a:lnTo>
                  <a:pt x="4862195" y="736600"/>
                </a:lnTo>
                <a:lnTo>
                  <a:pt x="4875644" y="736600"/>
                </a:lnTo>
                <a:lnTo>
                  <a:pt x="4873739" y="749300"/>
                </a:lnTo>
                <a:close/>
              </a:path>
              <a:path w="4881245" h="1346200">
                <a:moveTo>
                  <a:pt x="31902" y="762000"/>
                </a:moveTo>
                <a:lnTo>
                  <a:pt x="17487" y="762000"/>
                </a:lnTo>
                <a:lnTo>
                  <a:pt x="14224" y="749300"/>
                </a:lnTo>
                <a:lnTo>
                  <a:pt x="28473" y="749300"/>
                </a:lnTo>
                <a:lnTo>
                  <a:pt x="31902" y="762000"/>
                </a:lnTo>
                <a:close/>
              </a:path>
              <a:path w="4881245" h="1346200">
                <a:moveTo>
                  <a:pt x="4869141" y="762000"/>
                </a:moveTo>
                <a:lnTo>
                  <a:pt x="4853038" y="762000"/>
                </a:lnTo>
                <a:lnTo>
                  <a:pt x="4855819" y="749300"/>
                </a:lnTo>
                <a:lnTo>
                  <a:pt x="4871580" y="749300"/>
                </a:lnTo>
                <a:lnTo>
                  <a:pt x="4869141" y="762000"/>
                </a:lnTo>
                <a:close/>
              </a:path>
              <a:path w="4881245" h="1346200">
                <a:moveTo>
                  <a:pt x="43599" y="774700"/>
                </a:moveTo>
                <a:lnTo>
                  <a:pt x="24930" y="774700"/>
                </a:lnTo>
                <a:lnTo>
                  <a:pt x="21043" y="762000"/>
                </a:lnTo>
                <a:lnTo>
                  <a:pt x="39255" y="762000"/>
                </a:lnTo>
                <a:lnTo>
                  <a:pt x="43599" y="774700"/>
                </a:lnTo>
                <a:close/>
              </a:path>
              <a:path w="4881245" h="1346200">
                <a:moveTo>
                  <a:pt x="4860328" y="774700"/>
                </a:moveTo>
                <a:lnTo>
                  <a:pt x="4843703" y="774700"/>
                </a:lnTo>
                <a:lnTo>
                  <a:pt x="4847221" y="762000"/>
                </a:lnTo>
                <a:lnTo>
                  <a:pt x="4863515" y="762000"/>
                </a:lnTo>
                <a:lnTo>
                  <a:pt x="4860328" y="774700"/>
                </a:lnTo>
                <a:close/>
              </a:path>
              <a:path w="4881245" h="1346200">
                <a:moveTo>
                  <a:pt x="52870" y="787400"/>
                </a:moveTo>
                <a:lnTo>
                  <a:pt x="38379" y="787400"/>
                </a:lnTo>
                <a:lnTo>
                  <a:pt x="33604" y="774700"/>
                </a:lnTo>
                <a:lnTo>
                  <a:pt x="47942" y="774700"/>
                </a:lnTo>
                <a:lnTo>
                  <a:pt x="52870" y="787400"/>
                </a:lnTo>
                <a:close/>
              </a:path>
              <a:path w="4881245" h="1346200">
                <a:moveTo>
                  <a:pt x="4849304" y="787400"/>
                </a:moveTo>
                <a:lnTo>
                  <a:pt x="4832223" y="787400"/>
                </a:lnTo>
                <a:lnTo>
                  <a:pt x="4836439" y="774700"/>
                </a:lnTo>
                <a:lnTo>
                  <a:pt x="4853216" y="774700"/>
                </a:lnTo>
                <a:lnTo>
                  <a:pt x="4849304" y="787400"/>
                </a:lnTo>
                <a:close/>
              </a:path>
              <a:path w="4881245" h="1346200">
                <a:moveTo>
                  <a:pt x="63322" y="800100"/>
                </a:moveTo>
                <a:lnTo>
                  <a:pt x="48818" y="800100"/>
                </a:lnTo>
                <a:lnTo>
                  <a:pt x="43446" y="787400"/>
                </a:lnTo>
                <a:lnTo>
                  <a:pt x="57810" y="787400"/>
                </a:lnTo>
                <a:lnTo>
                  <a:pt x="63322" y="800100"/>
                </a:lnTo>
                <a:close/>
              </a:path>
              <a:path w="4881245" h="1346200">
                <a:moveTo>
                  <a:pt x="4836198" y="800100"/>
                </a:moveTo>
                <a:lnTo>
                  <a:pt x="4808423" y="800100"/>
                </a:lnTo>
                <a:lnTo>
                  <a:pt x="4818862" y="787400"/>
                </a:lnTo>
                <a:lnTo>
                  <a:pt x="4840782" y="787400"/>
                </a:lnTo>
                <a:lnTo>
                  <a:pt x="4836198" y="800100"/>
                </a:lnTo>
                <a:close/>
              </a:path>
              <a:path w="4881245" h="1346200">
                <a:moveTo>
                  <a:pt x="81114" y="812800"/>
                </a:moveTo>
                <a:lnTo>
                  <a:pt x="60388" y="812800"/>
                </a:lnTo>
                <a:lnTo>
                  <a:pt x="54457" y="800100"/>
                </a:lnTo>
                <a:lnTo>
                  <a:pt x="74777" y="800100"/>
                </a:lnTo>
                <a:lnTo>
                  <a:pt x="81114" y="812800"/>
                </a:lnTo>
                <a:close/>
              </a:path>
              <a:path w="4881245" h="1346200">
                <a:moveTo>
                  <a:pt x="4815649" y="812800"/>
                </a:moveTo>
                <a:lnTo>
                  <a:pt x="4797399" y="812800"/>
                </a:lnTo>
                <a:lnTo>
                  <a:pt x="4808677" y="800100"/>
                </a:lnTo>
                <a:lnTo>
                  <a:pt x="4826317" y="800100"/>
                </a:lnTo>
                <a:lnTo>
                  <a:pt x="4815649" y="812800"/>
                </a:lnTo>
                <a:close/>
              </a:path>
              <a:path w="4881245" h="1346200">
                <a:moveTo>
                  <a:pt x="94373" y="825500"/>
                </a:moveTo>
                <a:lnTo>
                  <a:pt x="73063" y="825500"/>
                </a:lnTo>
                <a:lnTo>
                  <a:pt x="66586" y="812800"/>
                </a:lnTo>
                <a:lnTo>
                  <a:pt x="87490" y="812800"/>
                </a:lnTo>
                <a:lnTo>
                  <a:pt x="94373" y="825500"/>
                </a:lnTo>
                <a:close/>
              </a:path>
              <a:path w="4881245" h="1346200">
                <a:moveTo>
                  <a:pt x="4791773" y="825500"/>
                </a:moveTo>
                <a:lnTo>
                  <a:pt x="4772863" y="825500"/>
                </a:lnTo>
                <a:lnTo>
                  <a:pt x="4785766" y="812800"/>
                </a:lnTo>
                <a:lnTo>
                  <a:pt x="4804117" y="812800"/>
                </a:lnTo>
                <a:lnTo>
                  <a:pt x="4791773" y="825500"/>
                </a:lnTo>
                <a:close/>
              </a:path>
              <a:path w="4881245" h="1346200">
                <a:moveTo>
                  <a:pt x="116268" y="838200"/>
                </a:moveTo>
                <a:lnTo>
                  <a:pt x="94094" y="838200"/>
                </a:lnTo>
                <a:lnTo>
                  <a:pt x="86817" y="825500"/>
                </a:lnTo>
                <a:lnTo>
                  <a:pt x="108585" y="825500"/>
                </a:lnTo>
                <a:lnTo>
                  <a:pt x="116268" y="838200"/>
                </a:lnTo>
                <a:close/>
              </a:path>
              <a:path w="4881245" h="1346200">
                <a:moveTo>
                  <a:pt x="4764773" y="838200"/>
                </a:moveTo>
                <a:lnTo>
                  <a:pt x="4745164" y="838200"/>
                </a:lnTo>
                <a:lnTo>
                  <a:pt x="4759591" y="825500"/>
                </a:lnTo>
                <a:lnTo>
                  <a:pt x="4778654" y="825500"/>
                </a:lnTo>
                <a:lnTo>
                  <a:pt x="4764773" y="838200"/>
                </a:lnTo>
                <a:close/>
              </a:path>
              <a:path w="4881245" h="1346200">
                <a:moveTo>
                  <a:pt x="140487" y="850900"/>
                </a:moveTo>
                <a:lnTo>
                  <a:pt x="109410" y="850900"/>
                </a:lnTo>
                <a:lnTo>
                  <a:pt x="101625" y="838200"/>
                </a:lnTo>
                <a:lnTo>
                  <a:pt x="132054" y="838200"/>
                </a:lnTo>
                <a:lnTo>
                  <a:pt x="140487" y="850900"/>
                </a:lnTo>
                <a:close/>
              </a:path>
              <a:path w="4881245" h="1346200">
                <a:moveTo>
                  <a:pt x="4734826" y="850900"/>
                </a:moveTo>
                <a:lnTo>
                  <a:pt x="4698199" y="850900"/>
                </a:lnTo>
                <a:lnTo>
                  <a:pt x="4714709" y="838200"/>
                </a:lnTo>
                <a:lnTo>
                  <a:pt x="4750155" y="838200"/>
                </a:lnTo>
                <a:lnTo>
                  <a:pt x="4734826" y="850900"/>
                </a:lnTo>
                <a:close/>
              </a:path>
              <a:path w="4881245" h="1346200">
                <a:moveTo>
                  <a:pt x="157886" y="863600"/>
                </a:moveTo>
                <a:lnTo>
                  <a:pt x="134264" y="863600"/>
                </a:lnTo>
                <a:lnTo>
                  <a:pt x="125730" y="850900"/>
                </a:lnTo>
                <a:lnTo>
                  <a:pt x="148958" y="850900"/>
                </a:lnTo>
                <a:lnTo>
                  <a:pt x="157886" y="863600"/>
                </a:lnTo>
                <a:close/>
              </a:path>
              <a:path w="4881245" h="1346200">
                <a:moveTo>
                  <a:pt x="4702136" y="863600"/>
                </a:moveTo>
                <a:lnTo>
                  <a:pt x="4663579" y="863600"/>
                </a:lnTo>
                <a:lnTo>
                  <a:pt x="4681359" y="850900"/>
                </a:lnTo>
                <a:lnTo>
                  <a:pt x="4718812" y="850900"/>
                </a:lnTo>
                <a:lnTo>
                  <a:pt x="4702136" y="863600"/>
                </a:lnTo>
                <a:close/>
              </a:path>
              <a:path w="4881245" h="1346200">
                <a:moveTo>
                  <a:pt x="153312" y="865331"/>
                </a:moveTo>
                <a:lnTo>
                  <a:pt x="152057" y="863600"/>
                </a:lnTo>
                <a:lnTo>
                  <a:pt x="154063" y="863600"/>
                </a:lnTo>
                <a:lnTo>
                  <a:pt x="153312" y="865331"/>
                </a:lnTo>
                <a:close/>
              </a:path>
              <a:path w="4881245" h="1346200">
                <a:moveTo>
                  <a:pt x="161264" y="876300"/>
                </a:moveTo>
                <a:lnTo>
                  <a:pt x="153312" y="865331"/>
                </a:lnTo>
                <a:lnTo>
                  <a:pt x="154063" y="863600"/>
                </a:lnTo>
                <a:lnTo>
                  <a:pt x="159829" y="863600"/>
                </a:lnTo>
                <a:lnTo>
                  <a:pt x="161264" y="876300"/>
                </a:lnTo>
                <a:close/>
              </a:path>
              <a:path w="4881245" h="1346200">
                <a:moveTo>
                  <a:pt x="162699" y="876300"/>
                </a:moveTo>
                <a:lnTo>
                  <a:pt x="161264" y="876300"/>
                </a:lnTo>
                <a:lnTo>
                  <a:pt x="159829" y="863600"/>
                </a:lnTo>
                <a:lnTo>
                  <a:pt x="175234" y="863600"/>
                </a:lnTo>
                <a:lnTo>
                  <a:pt x="162699" y="876300"/>
                </a:lnTo>
                <a:close/>
              </a:path>
              <a:path w="4881245" h="1346200">
                <a:moveTo>
                  <a:pt x="4666894" y="876300"/>
                </a:moveTo>
                <a:lnTo>
                  <a:pt x="4607191" y="876300"/>
                </a:lnTo>
                <a:lnTo>
                  <a:pt x="4626686" y="863600"/>
                </a:lnTo>
                <a:lnTo>
                  <a:pt x="4684826" y="863600"/>
                </a:lnTo>
                <a:lnTo>
                  <a:pt x="4666894" y="876300"/>
                </a:lnTo>
                <a:close/>
              </a:path>
              <a:path w="4881245" h="1346200">
                <a:moveTo>
                  <a:pt x="161264" y="876300"/>
                </a:moveTo>
                <a:lnTo>
                  <a:pt x="148551" y="876300"/>
                </a:lnTo>
                <a:lnTo>
                  <a:pt x="153312" y="865331"/>
                </a:lnTo>
                <a:lnTo>
                  <a:pt x="161264" y="876300"/>
                </a:lnTo>
                <a:close/>
              </a:path>
              <a:path w="4881245" h="1346200">
                <a:moveTo>
                  <a:pt x="157505" y="889000"/>
                </a:moveTo>
                <a:lnTo>
                  <a:pt x="138506" y="889000"/>
                </a:lnTo>
                <a:lnTo>
                  <a:pt x="143357" y="876300"/>
                </a:lnTo>
                <a:lnTo>
                  <a:pt x="162864" y="876300"/>
                </a:lnTo>
                <a:lnTo>
                  <a:pt x="157505" y="889000"/>
                </a:lnTo>
                <a:close/>
              </a:path>
              <a:path w="4881245" h="1346200">
                <a:moveTo>
                  <a:pt x="4546104" y="889000"/>
                </a:moveTo>
                <a:lnTo>
                  <a:pt x="4524806" y="889000"/>
                </a:lnTo>
                <a:lnTo>
                  <a:pt x="4546219" y="876300"/>
                </a:lnTo>
                <a:lnTo>
                  <a:pt x="4546104" y="889000"/>
                </a:lnTo>
                <a:close/>
              </a:path>
              <a:path w="4881245" h="1346200">
                <a:moveTo>
                  <a:pt x="4609680" y="889000"/>
                </a:moveTo>
                <a:lnTo>
                  <a:pt x="4546104" y="889000"/>
                </a:lnTo>
                <a:lnTo>
                  <a:pt x="4567072" y="876300"/>
                </a:lnTo>
                <a:lnTo>
                  <a:pt x="4629302" y="876300"/>
                </a:lnTo>
                <a:lnTo>
                  <a:pt x="4609680" y="889000"/>
                </a:lnTo>
                <a:close/>
              </a:path>
              <a:path w="4881245" h="1346200">
                <a:moveTo>
                  <a:pt x="144005" y="901700"/>
                </a:moveTo>
                <a:lnTo>
                  <a:pt x="129844" y="901700"/>
                </a:lnTo>
                <a:lnTo>
                  <a:pt x="133997" y="889000"/>
                </a:lnTo>
                <a:lnTo>
                  <a:pt x="148336" y="889000"/>
                </a:lnTo>
                <a:lnTo>
                  <a:pt x="144005" y="901700"/>
                </a:lnTo>
                <a:close/>
              </a:path>
              <a:path w="4881245" h="1346200">
                <a:moveTo>
                  <a:pt x="4440910" y="914400"/>
                </a:moveTo>
                <a:lnTo>
                  <a:pt x="4427359" y="914400"/>
                </a:lnTo>
                <a:lnTo>
                  <a:pt x="4424476" y="901700"/>
                </a:lnTo>
                <a:lnTo>
                  <a:pt x="4433316" y="889000"/>
                </a:lnTo>
                <a:lnTo>
                  <a:pt x="4547831" y="889000"/>
                </a:lnTo>
                <a:lnTo>
                  <a:pt x="4526292" y="901700"/>
                </a:lnTo>
                <a:lnTo>
                  <a:pt x="4439437" y="901700"/>
                </a:lnTo>
                <a:lnTo>
                  <a:pt x="4440910" y="914400"/>
                </a:lnTo>
                <a:close/>
              </a:path>
              <a:path w="4881245" h="1346200">
                <a:moveTo>
                  <a:pt x="136753" y="914400"/>
                </a:moveTo>
                <a:lnTo>
                  <a:pt x="122618" y="914400"/>
                </a:lnTo>
                <a:lnTo>
                  <a:pt x="126047" y="901700"/>
                </a:lnTo>
                <a:lnTo>
                  <a:pt x="140385" y="901700"/>
                </a:lnTo>
                <a:lnTo>
                  <a:pt x="136753" y="914400"/>
                </a:lnTo>
                <a:close/>
              </a:path>
              <a:path w="4881245" h="1346200">
                <a:moveTo>
                  <a:pt x="128562" y="927100"/>
                </a:moveTo>
                <a:lnTo>
                  <a:pt x="114592" y="927100"/>
                </a:lnTo>
                <a:lnTo>
                  <a:pt x="116878" y="914400"/>
                </a:lnTo>
                <a:lnTo>
                  <a:pt x="131089" y="914400"/>
                </a:lnTo>
                <a:lnTo>
                  <a:pt x="128562" y="927100"/>
                </a:lnTo>
                <a:close/>
              </a:path>
              <a:path w="4881245" h="1346200">
                <a:moveTo>
                  <a:pt x="4443984" y="927100"/>
                </a:moveTo>
                <a:lnTo>
                  <a:pt x="4430699" y="927100"/>
                </a:lnTo>
                <a:lnTo>
                  <a:pt x="4429734" y="914400"/>
                </a:lnTo>
                <a:lnTo>
                  <a:pt x="4443183" y="914400"/>
                </a:lnTo>
                <a:lnTo>
                  <a:pt x="4443984" y="927100"/>
                </a:lnTo>
                <a:close/>
              </a:path>
              <a:path w="4881245" h="1346200">
                <a:moveTo>
                  <a:pt x="124904" y="939800"/>
                </a:moveTo>
                <a:lnTo>
                  <a:pt x="111226" y="939800"/>
                </a:lnTo>
                <a:lnTo>
                  <a:pt x="112699" y="927100"/>
                </a:lnTo>
                <a:lnTo>
                  <a:pt x="126682" y="927100"/>
                </a:lnTo>
                <a:lnTo>
                  <a:pt x="124904" y="939800"/>
                </a:lnTo>
                <a:close/>
              </a:path>
              <a:path w="4881245" h="1346200">
                <a:moveTo>
                  <a:pt x="4444898" y="939800"/>
                </a:moveTo>
                <a:lnTo>
                  <a:pt x="4432223" y="939800"/>
                </a:lnTo>
                <a:lnTo>
                  <a:pt x="4431893" y="927100"/>
                </a:lnTo>
                <a:lnTo>
                  <a:pt x="4444555" y="927100"/>
                </a:lnTo>
                <a:lnTo>
                  <a:pt x="4444898" y="939800"/>
                </a:lnTo>
                <a:close/>
              </a:path>
              <a:path w="4881245" h="1346200">
                <a:moveTo>
                  <a:pt x="122707" y="952500"/>
                </a:moveTo>
                <a:lnTo>
                  <a:pt x="109512" y="952500"/>
                </a:lnTo>
                <a:lnTo>
                  <a:pt x="110159" y="939800"/>
                </a:lnTo>
                <a:lnTo>
                  <a:pt x="123710" y="939800"/>
                </a:lnTo>
                <a:lnTo>
                  <a:pt x="122707" y="952500"/>
                </a:lnTo>
                <a:close/>
              </a:path>
              <a:path w="4881245" h="1346200">
                <a:moveTo>
                  <a:pt x="4444745" y="952500"/>
                </a:moveTo>
                <a:lnTo>
                  <a:pt x="4432071" y="952500"/>
                </a:lnTo>
                <a:lnTo>
                  <a:pt x="4432261" y="939800"/>
                </a:lnTo>
                <a:lnTo>
                  <a:pt x="4444949" y="939800"/>
                </a:lnTo>
                <a:lnTo>
                  <a:pt x="4444745" y="952500"/>
                </a:lnTo>
                <a:close/>
              </a:path>
              <a:path w="4881245" h="1346200">
                <a:moveTo>
                  <a:pt x="122135" y="965200"/>
                </a:moveTo>
                <a:lnTo>
                  <a:pt x="109435" y="965200"/>
                </a:lnTo>
                <a:lnTo>
                  <a:pt x="109296" y="952500"/>
                </a:lnTo>
                <a:lnTo>
                  <a:pt x="121996" y="952500"/>
                </a:lnTo>
                <a:lnTo>
                  <a:pt x="122135" y="965200"/>
                </a:lnTo>
                <a:close/>
              </a:path>
              <a:path w="4881245" h="1346200">
                <a:moveTo>
                  <a:pt x="4440872" y="977900"/>
                </a:moveTo>
                <a:lnTo>
                  <a:pt x="4426483" y="977900"/>
                </a:lnTo>
                <a:lnTo>
                  <a:pt x="4428667" y="965200"/>
                </a:lnTo>
                <a:lnTo>
                  <a:pt x="4430191" y="965200"/>
                </a:lnTo>
                <a:lnTo>
                  <a:pt x="4431411" y="952500"/>
                </a:lnTo>
                <a:lnTo>
                  <a:pt x="4443971" y="952500"/>
                </a:lnTo>
                <a:lnTo>
                  <a:pt x="4442675" y="965200"/>
                </a:lnTo>
                <a:lnTo>
                  <a:pt x="4440872" y="977900"/>
                </a:lnTo>
                <a:close/>
              </a:path>
              <a:path w="4881245" h="1346200">
                <a:moveTo>
                  <a:pt x="124040" y="977900"/>
                </a:moveTo>
                <a:lnTo>
                  <a:pt x="110604" y="977900"/>
                </a:lnTo>
                <a:lnTo>
                  <a:pt x="109880" y="965200"/>
                </a:lnTo>
                <a:lnTo>
                  <a:pt x="123101" y="965200"/>
                </a:lnTo>
                <a:lnTo>
                  <a:pt x="124040" y="977900"/>
                </a:lnTo>
                <a:close/>
              </a:path>
              <a:path w="4881245" h="1346200">
                <a:moveTo>
                  <a:pt x="126555" y="990600"/>
                </a:moveTo>
                <a:lnTo>
                  <a:pt x="114465" y="990600"/>
                </a:lnTo>
                <a:lnTo>
                  <a:pt x="112903" y="977900"/>
                </a:lnTo>
                <a:lnTo>
                  <a:pt x="125082" y="977900"/>
                </a:lnTo>
                <a:lnTo>
                  <a:pt x="126555" y="990600"/>
                </a:lnTo>
                <a:close/>
              </a:path>
              <a:path w="4881245" h="1346200">
                <a:moveTo>
                  <a:pt x="4435792" y="990600"/>
                </a:moveTo>
                <a:lnTo>
                  <a:pt x="4420984" y="990600"/>
                </a:lnTo>
                <a:lnTo>
                  <a:pt x="4424095" y="977900"/>
                </a:lnTo>
                <a:lnTo>
                  <a:pt x="4438573" y="977900"/>
                </a:lnTo>
                <a:lnTo>
                  <a:pt x="4435792" y="990600"/>
                </a:lnTo>
                <a:close/>
              </a:path>
              <a:path w="4881245" h="1346200">
                <a:moveTo>
                  <a:pt x="132156" y="1003300"/>
                </a:moveTo>
                <a:lnTo>
                  <a:pt x="118402" y="1003300"/>
                </a:lnTo>
                <a:lnTo>
                  <a:pt x="116306" y="990600"/>
                </a:lnTo>
                <a:lnTo>
                  <a:pt x="129921" y="990600"/>
                </a:lnTo>
                <a:lnTo>
                  <a:pt x="132156" y="1003300"/>
                </a:lnTo>
                <a:close/>
              </a:path>
              <a:path w="4881245" h="1346200">
                <a:moveTo>
                  <a:pt x="4428807" y="1003300"/>
                </a:moveTo>
                <a:lnTo>
                  <a:pt x="4413707" y="1003300"/>
                </a:lnTo>
                <a:lnTo>
                  <a:pt x="4417720" y="990600"/>
                </a:lnTo>
                <a:lnTo>
                  <a:pt x="4432528" y="990600"/>
                </a:lnTo>
                <a:lnTo>
                  <a:pt x="4428807" y="1003300"/>
                </a:lnTo>
                <a:close/>
              </a:path>
              <a:path w="4881245" h="1346200">
                <a:moveTo>
                  <a:pt x="139928" y="1016000"/>
                </a:moveTo>
                <a:lnTo>
                  <a:pt x="126263" y="1016000"/>
                </a:lnTo>
                <a:lnTo>
                  <a:pt x="123393" y="1003300"/>
                </a:lnTo>
                <a:lnTo>
                  <a:pt x="136956" y="1003300"/>
                </a:lnTo>
                <a:lnTo>
                  <a:pt x="139928" y="1016000"/>
                </a:lnTo>
                <a:close/>
              </a:path>
              <a:path w="4881245" h="1346200">
                <a:moveTo>
                  <a:pt x="4414901" y="1028700"/>
                </a:moveTo>
                <a:lnTo>
                  <a:pt x="4393920" y="1028700"/>
                </a:lnTo>
                <a:lnTo>
                  <a:pt x="4399686" y="1016000"/>
                </a:lnTo>
                <a:lnTo>
                  <a:pt x="4404677" y="1016000"/>
                </a:lnTo>
                <a:lnTo>
                  <a:pt x="4409579" y="1003300"/>
                </a:lnTo>
                <a:lnTo>
                  <a:pt x="4424616" y="1003300"/>
                </a:lnTo>
                <a:lnTo>
                  <a:pt x="4419981" y="1016000"/>
                </a:lnTo>
                <a:lnTo>
                  <a:pt x="4414901" y="1028700"/>
                </a:lnTo>
                <a:close/>
              </a:path>
              <a:path w="4881245" h="1346200">
                <a:moveTo>
                  <a:pt x="149860" y="1028700"/>
                </a:moveTo>
                <a:lnTo>
                  <a:pt x="132740" y="1028700"/>
                </a:lnTo>
                <a:lnTo>
                  <a:pt x="129374" y="1016000"/>
                </a:lnTo>
                <a:lnTo>
                  <a:pt x="146176" y="1016000"/>
                </a:lnTo>
                <a:lnTo>
                  <a:pt x="149860" y="1028700"/>
                </a:lnTo>
                <a:close/>
              </a:path>
              <a:path w="4881245" h="1346200">
                <a:moveTo>
                  <a:pt x="161899" y="1041400"/>
                </a:moveTo>
                <a:lnTo>
                  <a:pt x="144246" y="1041400"/>
                </a:lnTo>
                <a:lnTo>
                  <a:pt x="140169" y="1028700"/>
                </a:lnTo>
                <a:lnTo>
                  <a:pt x="157518" y="1028700"/>
                </a:lnTo>
                <a:lnTo>
                  <a:pt x="161899" y="1041400"/>
                </a:lnTo>
                <a:close/>
              </a:path>
              <a:path w="4881245" h="1346200">
                <a:moveTo>
                  <a:pt x="4387913" y="1041400"/>
                </a:moveTo>
                <a:lnTo>
                  <a:pt x="4381474" y="1041400"/>
                </a:lnTo>
                <a:lnTo>
                  <a:pt x="4388078" y="1028700"/>
                </a:lnTo>
                <a:lnTo>
                  <a:pt x="4387913" y="1041400"/>
                </a:lnTo>
                <a:close/>
              </a:path>
              <a:path w="4881245" h="1346200">
                <a:moveTo>
                  <a:pt x="4403458" y="1041400"/>
                </a:moveTo>
                <a:lnTo>
                  <a:pt x="4387913" y="1041400"/>
                </a:lnTo>
                <a:lnTo>
                  <a:pt x="4394098" y="1028700"/>
                </a:lnTo>
                <a:lnTo>
                  <a:pt x="4409389" y="1028700"/>
                </a:lnTo>
                <a:lnTo>
                  <a:pt x="4403458" y="1041400"/>
                </a:lnTo>
                <a:close/>
              </a:path>
              <a:path w="4881245" h="1346200">
                <a:moveTo>
                  <a:pt x="175983" y="1054100"/>
                </a:moveTo>
                <a:lnTo>
                  <a:pt x="157810" y="1054100"/>
                </a:lnTo>
                <a:lnTo>
                  <a:pt x="153060" y="1041400"/>
                </a:lnTo>
                <a:lnTo>
                  <a:pt x="170942" y="1041400"/>
                </a:lnTo>
                <a:lnTo>
                  <a:pt x="175983" y="1054100"/>
                </a:lnTo>
                <a:close/>
              </a:path>
              <a:path w="4881245" h="1346200">
                <a:moveTo>
                  <a:pt x="4374642" y="1054100"/>
                </a:moveTo>
                <a:lnTo>
                  <a:pt x="4367390" y="1054100"/>
                </a:lnTo>
                <a:lnTo>
                  <a:pt x="4374794" y="1041400"/>
                </a:lnTo>
                <a:lnTo>
                  <a:pt x="4374642" y="1054100"/>
                </a:lnTo>
                <a:close/>
              </a:path>
              <a:path w="4881245" h="1346200">
                <a:moveTo>
                  <a:pt x="4390339" y="1054100"/>
                </a:moveTo>
                <a:lnTo>
                  <a:pt x="4374642" y="1054100"/>
                </a:lnTo>
                <a:lnTo>
                  <a:pt x="4381639" y="1041400"/>
                </a:lnTo>
                <a:lnTo>
                  <a:pt x="4397108" y="1041400"/>
                </a:lnTo>
                <a:lnTo>
                  <a:pt x="4390339" y="1054100"/>
                </a:lnTo>
                <a:close/>
              </a:path>
              <a:path w="4881245" h="1346200">
                <a:moveTo>
                  <a:pt x="192112" y="1066800"/>
                </a:moveTo>
                <a:lnTo>
                  <a:pt x="173380" y="1066800"/>
                </a:lnTo>
                <a:lnTo>
                  <a:pt x="167957" y="1054100"/>
                </a:lnTo>
                <a:lnTo>
                  <a:pt x="180936" y="1054100"/>
                </a:lnTo>
                <a:lnTo>
                  <a:pt x="192112" y="1066800"/>
                </a:lnTo>
                <a:close/>
              </a:path>
              <a:path w="4881245" h="1346200">
                <a:moveTo>
                  <a:pt x="4375594" y="1066800"/>
                </a:moveTo>
                <a:lnTo>
                  <a:pt x="4351693" y="1066800"/>
                </a:lnTo>
                <a:lnTo>
                  <a:pt x="4359884" y="1054100"/>
                </a:lnTo>
                <a:lnTo>
                  <a:pt x="4383163" y="1054100"/>
                </a:lnTo>
                <a:lnTo>
                  <a:pt x="4375594" y="1066800"/>
                </a:lnTo>
                <a:close/>
              </a:path>
              <a:path w="4881245" h="1346200">
                <a:moveTo>
                  <a:pt x="244081" y="1092200"/>
                </a:moveTo>
                <a:lnTo>
                  <a:pt x="210032" y="1092200"/>
                </a:lnTo>
                <a:lnTo>
                  <a:pt x="197002" y="1079500"/>
                </a:lnTo>
                <a:lnTo>
                  <a:pt x="184759" y="1066800"/>
                </a:lnTo>
                <a:lnTo>
                  <a:pt x="203669" y="1066800"/>
                </a:lnTo>
                <a:lnTo>
                  <a:pt x="216484" y="1079500"/>
                </a:lnTo>
                <a:lnTo>
                  <a:pt x="229692" y="1079500"/>
                </a:lnTo>
                <a:lnTo>
                  <a:pt x="244081" y="1092200"/>
                </a:lnTo>
                <a:close/>
              </a:path>
              <a:path w="4881245" h="1346200">
                <a:moveTo>
                  <a:pt x="4359287" y="1079500"/>
                </a:moveTo>
                <a:lnTo>
                  <a:pt x="4334433" y="1079500"/>
                </a:lnTo>
                <a:lnTo>
                  <a:pt x="4343387" y="1066800"/>
                </a:lnTo>
                <a:lnTo>
                  <a:pt x="4367631" y="1066800"/>
                </a:lnTo>
                <a:lnTo>
                  <a:pt x="4359287" y="1079500"/>
                </a:lnTo>
                <a:close/>
              </a:path>
              <a:path w="4881245" h="1346200">
                <a:moveTo>
                  <a:pt x="4341456" y="1092200"/>
                </a:moveTo>
                <a:lnTo>
                  <a:pt x="4315650" y="1092200"/>
                </a:lnTo>
                <a:lnTo>
                  <a:pt x="4325353" y="1079500"/>
                </a:lnTo>
                <a:lnTo>
                  <a:pt x="4350550" y="1079500"/>
                </a:lnTo>
                <a:lnTo>
                  <a:pt x="4341456" y="1092200"/>
                </a:lnTo>
                <a:close/>
              </a:path>
              <a:path w="4881245" h="1346200">
                <a:moveTo>
                  <a:pt x="274700" y="1104900"/>
                </a:moveTo>
                <a:lnTo>
                  <a:pt x="238429" y="1104900"/>
                </a:lnTo>
                <a:lnTo>
                  <a:pt x="223850" y="1092200"/>
                </a:lnTo>
                <a:lnTo>
                  <a:pt x="258851" y="1092200"/>
                </a:lnTo>
                <a:lnTo>
                  <a:pt x="274700" y="1104900"/>
                </a:lnTo>
                <a:close/>
              </a:path>
              <a:path w="4881245" h="1346200">
                <a:moveTo>
                  <a:pt x="4322152" y="1104900"/>
                </a:moveTo>
                <a:lnTo>
                  <a:pt x="4295419" y="1104900"/>
                </a:lnTo>
                <a:lnTo>
                  <a:pt x="4305846" y="1092200"/>
                </a:lnTo>
                <a:lnTo>
                  <a:pt x="4331982" y="1092200"/>
                </a:lnTo>
                <a:lnTo>
                  <a:pt x="4322152" y="1104900"/>
                </a:lnTo>
                <a:close/>
              </a:path>
              <a:path w="4881245" h="1346200">
                <a:moveTo>
                  <a:pt x="308178" y="1117600"/>
                </a:moveTo>
                <a:lnTo>
                  <a:pt x="269760" y="1117600"/>
                </a:lnTo>
                <a:lnTo>
                  <a:pt x="253733" y="1104900"/>
                </a:lnTo>
                <a:lnTo>
                  <a:pt x="290931" y="1104900"/>
                </a:lnTo>
                <a:lnTo>
                  <a:pt x="308178" y="1117600"/>
                </a:lnTo>
                <a:close/>
              </a:path>
              <a:path w="4881245" h="1346200">
                <a:moveTo>
                  <a:pt x="4301426" y="1117600"/>
                </a:moveTo>
                <a:lnTo>
                  <a:pt x="4273765" y="1117600"/>
                </a:lnTo>
                <a:lnTo>
                  <a:pt x="4284878" y="1104900"/>
                </a:lnTo>
                <a:lnTo>
                  <a:pt x="4311967" y="1104900"/>
                </a:lnTo>
                <a:lnTo>
                  <a:pt x="4301426" y="1117600"/>
                </a:lnTo>
                <a:close/>
              </a:path>
              <a:path w="4881245" h="1346200">
                <a:moveTo>
                  <a:pt x="344309" y="1130300"/>
                </a:moveTo>
                <a:lnTo>
                  <a:pt x="303872" y="1130300"/>
                </a:lnTo>
                <a:lnTo>
                  <a:pt x="286486" y="1117600"/>
                </a:lnTo>
                <a:lnTo>
                  <a:pt x="325780" y="1117600"/>
                </a:lnTo>
                <a:lnTo>
                  <a:pt x="344309" y="1130300"/>
                </a:lnTo>
                <a:close/>
              </a:path>
              <a:path w="4881245" h="1346200">
                <a:moveTo>
                  <a:pt x="4267758" y="1130300"/>
                </a:moveTo>
                <a:lnTo>
                  <a:pt x="4238752" y="1130300"/>
                </a:lnTo>
                <a:lnTo>
                  <a:pt x="4250855" y="1117600"/>
                </a:lnTo>
                <a:lnTo>
                  <a:pt x="4279315" y="1117600"/>
                </a:lnTo>
                <a:lnTo>
                  <a:pt x="4267758" y="1130300"/>
                </a:lnTo>
                <a:close/>
              </a:path>
              <a:path w="4881245" h="1346200">
                <a:moveTo>
                  <a:pt x="382943" y="1143000"/>
                </a:moveTo>
                <a:lnTo>
                  <a:pt x="340588" y="1143000"/>
                </a:lnTo>
                <a:lnTo>
                  <a:pt x="321919" y="1130300"/>
                </a:lnTo>
                <a:lnTo>
                  <a:pt x="363194" y="1130300"/>
                </a:lnTo>
                <a:lnTo>
                  <a:pt x="382943" y="1143000"/>
                </a:lnTo>
                <a:close/>
              </a:path>
              <a:path w="4881245" h="1346200">
                <a:moveTo>
                  <a:pt x="4243666" y="1143000"/>
                </a:moveTo>
                <a:lnTo>
                  <a:pt x="4213783" y="1143000"/>
                </a:lnTo>
                <a:lnTo>
                  <a:pt x="4226521" y="1130300"/>
                </a:lnTo>
                <a:lnTo>
                  <a:pt x="4255871" y="1130300"/>
                </a:lnTo>
                <a:lnTo>
                  <a:pt x="4243666" y="1143000"/>
                </a:lnTo>
                <a:close/>
              </a:path>
              <a:path w="4881245" h="1346200">
                <a:moveTo>
                  <a:pt x="445147" y="1155700"/>
                </a:moveTo>
                <a:lnTo>
                  <a:pt x="379755" y="1155700"/>
                </a:lnTo>
                <a:lnTo>
                  <a:pt x="359879" y="1143000"/>
                </a:lnTo>
                <a:lnTo>
                  <a:pt x="423748" y="1143000"/>
                </a:lnTo>
                <a:lnTo>
                  <a:pt x="445147" y="1155700"/>
                </a:lnTo>
                <a:close/>
              </a:path>
              <a:path w="4881245" h="1346200">
                <a:moveTo>
                  <a:pt x="4205173" y="1155700"/>
                </a:moveTo>
                <a:lnTo>
                  <a:pt x="4174020" y="1155700"/>
                </a:lnTo>
                <a:lnTo>
                  <a:pt x="4187659" y="1143000"/>
                </a:lnTo>
                <a:lnTo>
                  <a:pt x="4218305" y="1143000"/>
                </a:lnTo>
                <a:lnTo>
                  <a:pt x="4205173" y="1155700"/>
                </a:lnTo>
                <a:close/>
              </a:path>
              <a:path w="4881245" h="1346200">
                <a:moveTo>
                  <a:pt x="511937" y="1168400"/>
                </a:moveTo>
                <a:lnTo>
                  <a:pt x="442696" y="1168400"/>
                </a:lnTo>
                <a:lnTo>
                  <a:pt x="421182" y="1155700"/>
                </a:lnTo>
                <a:lnTo>
                  <a:pt x="489089" y="1155700"/>
                </a:lnTo>
                <a:lnTo>
                  <a:pt x="511937" y="1168400"/>
                </a:lnTo>
                <a:close/>
              </a:path>
              <a:path w="4881245" h="1346200">
                <a:moveTo>
                  <a:pt x="4178007" y="1168400"/>
                </a:moveTo>
                <a:lnTo>
                  <a:pt x="4131627" y="1168400"/>
                </a:lnTo>
                <a:lnTo>
                  <a:pt x="4146118" y="1155700"/>
                </a:lnTo>
                <a:lnTo>
                  <a:pt x="4191736" y="1155700"/>
                </a:lnTo>
                <a:lnTo>
                  <a:pt x="4178007" y="1168400"/>
                </a:lnTo>
                <a:close/>
              </a:path>
              <a:path w="4881245" h="1346200">
                <a:moveTo>
                  <a:pt x="565937" y="1181100"/>
                </a:moveTo>
                <a:lnTo>
                  <a:pt x="510146" y="1181100"/>
                </a:lnTo>
                <a:lnTo>
                  <a:pt x="487197" y="1168400"/>
                </a:lnTo>
                <a:lnTo>
                  <a:pt x="562114" y="1168400"/>
                </a:lnTo>
                <a:lnTo>
                  <a:pt x="565937" y="1181100"/>
                </a:lnTo>
                <a:close/>
              </a:path>
              <a:path w="4881245" h="1346200">
                <a:moveTo>
                  <a:pt x="4135107" y="1181100"/>
                </a:moveTo>
                <a:lnTo>
                  <a:pt x="4086771" y="1181100"/>
                </a:lnTo>
                <a:lnTo>
                  <a:pt x="4102061" y="1168400"/>
                </a:lnTo>
                <a:lnTo>
                  <a:pt x="4149686" y="1168400"/>
                </a:lnTo>
                <a:lnTo>
                  <a:pt x="4135107" y="1181100"/>
                </a:lnTo>
                <a:close/>
              </a:path>
              <a:path w="4881245" h="1346200">
                <a:moveTo>
                  <a:pt x="573849" y="1193800"/>
                </a:moveTo>
                <a:lnTo>
                  <a:pt x="557364" y="1193800"/>
                </a:lnTo>
                <a:lnTo>
                  <a:pt x="554685" y="1181100"/>
                </a:lnTo>
                <a:lnTo>
                  <a:pt x="570814" y="1181100"/>
                </a:lnTo>
                <a:lnTo>
                  <a:pt x="573849" y="1193800"/>
                </a:lnTo>
                <a:close/>
              </a:path>
              <a:path w="4881245" h="1346200">
                <a:moveTo>
                  <a:pt x="3338766" y="1193800"/>
                </a:moveTo>
                <a:lnTo>
                  <a:pt x="3281095" y="1193800"/>
                </a:lnTo>
                <a:lnTo>
                  <a:pt x="3293084" y="1181100"/>
                </a:lnTo>
                <a:lnTo>
                  <a:pt x="3316986" y="1181100"/>
                </a:lnTo>
                <a:lnTo>
                  <a:pt x="3338766" y="1193800"/>
                </a:lnTo>
                <a:close/>
              </a:path>
              <a:path w="4881245" h="1346200">
                <a:moveTo>
                  <a:pt x="4089793" y="1193800"/>
                </a:moveTo>
                <a:lnTo>
                  <a:pt x="4023423" y="1193800"/>
                </a:lnTo>
                <a:lnTo>
                  <a:pt x="4039692" y="1181100"/>
                </a:lnTo>
                <a:lnTo>
                  <a:pt x="4105160" y="1181100"/>
                </a:lnTo>
                <a:lnTo>
                  <a:pt x="4089793" y="1193800"/>
                </a:lnTo>
                <a:close/>
              </a:path>
              <a:path w="4881245" h="1346200">
                <a:moveTo>
                  <a:pt x="583971" y="1206500"/>
                </a:moveTo>
                <a:lnTo>
                  <a:pt x="566928" y="1206500"/>
                </a:lnTo>
                <a:lnTo>
                  <a:pt x="563486" y="1193800"/>
                </a:lnTo>
                <a:lnTo>
                  <a:pt x="580199" y="1193800"/>
                </a:lnTo>
                <a:lnTo>
                  <a:pt x="583971" y="1206500"/>
                </a:lnTo>
                <a:close/>
              </a:path>
              <a:path w="4881245" h="1346200">
                <a:moveTo>
                  <a:pt x="3266605" y="1219200"/>
                </a:moveTo>
                <a:lnTo>
                  <a:pt x="3237268" y="1219200"/>
                </a:lnTo>
                <a:lnTo>
                  <a:pt x="3249206" y="1206500"/>
                </a:lnTo>
                <a:lnTo>
                  <a:pt x="3260280" y="1206500"/>
                </a:lnTo>
                <a:lnTo>
                  <a:pt x="3271151" y="1193800"/>
                </a:lnTo>
                <a:lnTo>
                  <a:pt x="3288144" y="1193800"/>
                </a:lnTo>
                <a:lnTo>
                  <a:pt x="3277641" y="1206500"/>
                </a:lnTo>
                <a:lnTo>
                  <a:pt x="3266605" y="1219200"/>
                </a:lnTo>
                <a:close/>
              </a:path>
              <a:path w="4881245" h="1346200">
                <a:moveTo>
                  <a:pt x="3406203" y="1206500"/>
                </a:moveTo>
                <a:lnTo>
                  <a:pt x="3336353" y="1206500"/>
                </a:lnTo>
                <a:lnTo>
                  <a:pt x="3314484" y="1193800"/>
                </a:lnTo>
                <a:lnTo>
                  <a:pt x="3383241" y="1193800"/>
                </a:lnTo>
                <a:lnTo>
                  <a:pt x="3406203" y="1206500"/>
                </a:lnTo>
                <a:close/>
              </a:path>
              <a:path w="4881245" h="1346200">
                <a:moveTo>
                  <a:pt x="4025861" y="1206500"/>
                </a:moveTo>
                <a:lnTo>
                  <a:pt x="3956380" y="1206500"/>
                </a:lnTo>
                <a:lnTo>
                  <a:pt x="3973537" y="1193800"/>
                </a:lnTo>
                <a:lnTo>
                  <a:pt x="4042206" y="1193800"/>
                </a:lnTo>
                <a:lnTo>
                  <a:pt x="4025861" y="1206500"/>
                </a:lnTo>
                <a:close/>
              </a:path>
              <a:path w="4881245" h="1346200">
                <a:moveTo>
                  <a:pt x="596252" y="1219200"/>
                </a:moveTo>
                <a:lnTo>
                  <a:pt x="578700" y="1219200"/>
                </a:lnTo>
                <a:lnTo>
                  <a:pt x="574535" y="1206500"/>
                </a:lnTo>
                <a:lnTo>
                  <a:pt x="591781" y="1206500"/>
                </a:lnTo>
                <a:lnTo>
                  <a:pt x="596252" y="1219200"/>
                </a:lnTo>
                <a:close/>
              </a:path>
              <a:path w="4881245" h="1346200">
                <a:moveTo>
                  <a:pt x="3501174" y="1219200"/>
                </a:moveTo>
                <a:lnTo>
                  <a:pt x="3404323" y="1219200"/>
                </a:lnTo>
                <a:lnTo>
                  <a:pt x="3381286" y="1206500"/>
                </a:lnTo>
                <a:lnTo>
                  <a:pt x="3476853" y="1206500"/>
                </a:lnTo>
                <a:lnTo>
                  <a:pt x="3501174" y="1219200"/>
                </a:lnTo>
                <a:close/>
              </a:path>
              <a:path w="4881245" h="1346200">
                <a:moveTo>
                  <a:pt x="3958285" y="1219200"/>
                </a:moveTo>
                <a:lnTo>
                  <a:pt x="3849738" y="1219200"/>
                </a:lnTo>
                <a:lnTo>
                  <a:pt x="3868039" y="1206500"/>
                </a:lnTo>
                <a:lnTo>
                  <a:pt x="3975506" y="1206500"/>
                </a:lnTo>
                <a:lnTo>
                  <a:pt x="3958285" y="1219200"/>
                </a:lnTo>
                <a:close/>
              </a:path>
              <a:path w="4881245" h="1346200">
                <a:moveTo>
                  <a:pt x="610654" y="1231900"/>
                </a:moveTo>
                <a:lnTo>
                  <a:pt x="592582" y="1231900"/>
                </a:lnTo>
                <a:lnTo>
                  <a:pt x="587730" y="1219200"/>
                </a:lnTo>
                <a:lnTo>
                  <a:pt x="605485" y="1219200"/>
                </a:lnTo>
                <a:lnTo>
                  <a:pt x="610654" y="1231900"/>
                </a:lnTo>
                <a:close/>
              </a:path>
              <a:path w="4881245" h="1346200">
                <a:moveTo>
                  <a:pt x="3230333" y="1231900"/>
                </a:moveTo>
                <a:lnTo>
                  <a:pt x="3198876" y="1231900"/>
                </a:lnTo>
                <a:lnTo>
                  <a:pt x="3212312" y="1219200"/>
                </a:lnTo>
                <a:lnTo>
                  <a:pt x="3242932" y="1219200"/>
                </a:lnTo>
                <a:lnTo>
                  <a:pt x="3230333" y="1231900"/>
                </a:lnTo>
                <a:close/>
              </a:path>
              <a:path w="4881245" h="1346200">
                <a:moveTo>
                  <a:pt x="3850868" y="1231900"/>
                </a:moveTo>
                <a:lnTo>
                  <a:pt x="3499992" y="1231900"/>
                </a:lnTo>
                <a:lnTo>
                  <a:pt x="3475583" y="1219200"/>
                </a:lnTo>
                <a:lnTo>
                  <a:pt x="3869220" y="1219200"/>
                </a:lnTo>
                <a:lnTo>
                  <a:pt x="3850868" y="1231900"/>
                </a:lnTo>
                <a:close/>
              </a:path>
              <a:path w="4881245" h="1346200">
                <a:moveTo>
                  <a:pt x="639152" y="1244600"/>
                </a:moveTo>
                <a:lnTo>
                  <a:pt x="608495" y="1244600"/>
                </a:lnTo>
                <a:lnTo>
                  <a:pt x="602945" y="1231900"/>
                </a:lnTo>
                <a:lnTo>
                  <a:pt x="626884" y="1231900"/>
                </a:lnTo>
                <a:lnTo>
                  <a:pt x="639152" y="1244600"/>
                </a:lnTo>
                <a:close/>
              </a:path>
              <a:path w="4881245" h="1346200">
                <a:moveTo>
                  <a:pt x="2355697" y="1244600"/>
                </a:moveTo>
                <a:lnTo>
                  <a:pt x="2331745" y="1244600"/>
                </a:lnTo>
                <a:lnTo>
                  <a:pt x="2342273" y="1231900"/>
                </a:lnTo>
                <a:lnTo>
                  <a:pt x="2355697" y="1244600"/>
                </a:lnTo>
                <a:close/>
              </a:path>
              <a:path w="4881245" h="1346200">
                <a:moveTo>
                  <a:pt x="3203663" y="1244600"/>
                </a:moveTo>
                <a:lnTo>
                  <a:pt x="3170834" y="1244600"/>
                </a:lnTo>
                <a:lnTo>
                  <a:pt x="3185210" y="1231900"/>
                </a:lnTo>
                <a:lnTo>
                  <a:pt x="3217240" y="1231900"/>
                </a:lnTo>
                <a:lnTo>
                  <a:pt x="3203663" y="1244600"/>
                </a:lnTo>
                <a:close/>
              </a:path>
              <a:path w="4881245" h="1346200">
                <a:moveTo>
                  <a:pt x="652005" y="1257300"/>
                </a:moveTo>
                <a:lnTo>
                  <a:pt x="632625" y="1257300"/>
                </a:lnTo>
                <a:lnTo>
                  <a:pt x="620128" y="1244600"/>
                </a:lnTo>
                <a:lnTo>
                  <a:pt x="638924" y="1244600"/>
                </a:lnTo>
                <a:lnTo>
                  <a:pt x="652005" y="1257300"/>
                </a:lnTo>
                <a:close/>
              </a:path>
              <a:path w="4881245" h="1346200">
                <a:moveTo>
                  <a:pt x="2339073" y="1257300"/>
                </a:moveTo>
                <a:lnTo>
                  <a:pt x="2315044" y="1257300"/>
                </a:lnTo>
                <a:lnTo>
                  <a:pt x="2323833" y="1244600"/>
                </a:lnTo>
                <a:lnTo>
                  <a:pt x="2341105" y="1244600"/>
                </a:lnTo>
                <a:lnTo>
                  <a:pt x="2344432" y="1248697"/>
                </a:lnTo>
                <a:lnTo>
                  <a:pt x="2339073" y="1257300"/>
                </a:lnTo>
                <a:close/>
              </a:path>
              <a:path w="4881245" h="1346200">
                <a:moveTo>
                  <a:pt x="2344432" y="1248697"/>
                </a:moveTo>
                <a:lnTo>
                  <a:pt x="2341105" y="1244600"/>
                </a:lnTo>
                <a:lnTo>
                  <a:pt x="2346985" y="1244600"/>
                </a:lnTo>
                <a:lnTo>
                  <a:pt x="2344432" y="1248697"/>
                </a:lnTo>
                <a:close/>
              </a:path>
              <a:path w="4881245" h="1346200">
                <a:moveTo>
                  <a:pt x="2387638" y="1257300"/>
                </a:moveTo>
                <a:lnTo>
                  <a:pt x="2351417" y="1257300"/>
                </a:lnTo>
                <a:lnTo>
                  <a:pt x="2344432" y="1248697"/>
                </a:lnTo>
                <a:lnTo>
                  <a:pt x="2346985" y="1244600"/>
                </a:lnTo>
                <a:lnTo>
                  <a:pt x="2376678" y="1244600"/>
                </a:lnTo>
                <a:lnTo>
                  <a:pt x="2387638" y="1257300"/>
                </a:lnTo>
                <a:close/>
              </a:path>
              <a:path w="4881245" h="1346200">
                <a:moveTo>
                  <a:pt x="3175101" y="1257300"/>
                </a:moveTo>
                <a:lnTo>
                  <a:pt x="3140964" y="1257300"/>
                </a:lnTo>
                <a:lnTo>
                  <a:pt x="3156242" y="1244600"/>
                </a:lnTo>
                <a:lnTo>
                  <a:pt x="3189605" y="1244600"/>
                </a:lnTo>
                <a:lnTo>
                  <a:pt x="3175101" y="1257300"/>
                </a:lnTo>
                <a:close/>
              </a:path>
              <a:path w="4881245" h="1346200">
                <a:moveTo>
                  <a:pt x="711326" y="1282700"/>
                </a:moveTo>
                <a:lnTo>
                  <a:pt x="674865" y="1282700"/>
                </a:lnTo>
                <a:lnTo>
                  <a:pt x="660019" y="1270000"/>
                </a:lnTo>
                <a:lnTo>
                  <a:pt x="645922" y="1257300"/>
                </a:lnTo>
                <a:lnTo>
                  <a:pt x="665480" y="1257300"/>
                </a:lnTo>
                <a:lnTo>
                  <a:pt x="680148" y="1270000"/>
                </a:lnTo>
                <a:lnTo>
                  <a:pt x="695198" y="1270000"/>
                </a:lnTo>
                <a:lnTo>
                  <a:pt x="711326" y="1282700"/>
                </a:lnTo>
                <a:close/>
              </a:path>
              <a:path w="4881245" h="1346200">
                <a:moveTo>
                  <a:pt x="2321610" y="1270000"/>
                </a:moveTo>
                <a:lnTo>
                  <a:pt x="2296439" y="1270000"/>
                </a:lnTo>
                <a:lnTo>
                  <a:pt x="2306154" y="1257300"/>
                </a:lnTo>
                <a:lnTo>
                  <a:pt x="2330577" y="1257300"/>
                </a:lnTo>
                <a:lnTo>
                  <a:pt x="2321610" y="1270000"/>
                </a:lnTo>
                <a:close/>
              </a:path>
              <a:path w="4881245" h="1346200">
                <a:moveTo>
                  <a:pt x="2433269" y="1270000"/>
                </a:moveTo>
                <a:lnTo>
                  <a:pt x="2395118" y="1270000"/>
                </a:lnTo>
                <a:lnTo>
                  <a:pt x="2383866" y="1257300"/>
                </a:lnTo>
                <a:lnTo>
                  <a:pt x="2421470" y="1257300"/>
                </a:lnTo>
                <a:lnTo>
                  <a:pt x="2433269" y="1270000"/>
                </a:lnTo>
                <a:close/>
              </a:path>
              <a:path w="4881245" h="1346200">
                <a:moveTo>
                  <a:pt x="3128924" y="1270000"/>
                </a:moveTo>
                <a:lnTo>
                  <a:pt x="3092945" y="1270000"/>
                </a:lnTo>
                <a:lnTo>
                  <a:pt x="3109467" y="1257300"/>
                </a:lnTo>
                <a:lnTo>
                  <a:pt x="3144748" y="1257300"/>
                </a:lnTo>
                <a:lnTo>
                  <a:pt x="3128924" y="1270000"/>
                </a:lnTo>
                <a:close/>
              </a:path>
              <a:path w="4881245" h="1346200">
                <a:moveTo>
                  <a:pt x="1542046" y="1282700"/>
                </a:moveTo>
                <a:lnTo>
                  <a:pt x="1481201" y="1282700"/>
                </a:lnTo>
                <a:lnTo>
                  <a:pt x="1491310" y="1270000"/>
                </a:lnTo>
                <a:lnTo>
                  <a:pt x="1532902" y="1270000"/>
                </a:lnTo>
                <a:lnTo>
                  <a:pt x="1542046" y="1282700"/>
                </a:lnTo>
                <a:close/>
              </a:path>
              <a:path w="4881245" h="1346200">
                <a:moveTo>
                  <a:pt x="2291981" y="1282700"/>
                </a:moveTo>
                <a:lnTo>
                  <a:pt x="2265121" y="1282700"/>
                </a:lnTo>
                <a:lnTo>
                  <a:pt x="2276144" y="1270000"/>
                </a:lnTo>
                <a:lnTo>
                  <a:pt x="2302306" y="1270000"/>
                </a:lnTo>
                <a:lnTo>
                  <a:pt x="2291981" y="1282700"/>
                </a:lnTo>
                <a:close/>
              </a:path>
              <a:path w="4881245" h="1346200">
                <a:moveTo>
                  <a:pt x="2494813" y="1282700"/>
                </a:moveTo>
                <a:lnTo>
                  <a:pt x="2442210" y="1282700"/>
                </a:lnTo>
                <a:lnTo>
                  <a:pt x="2430132" y="1270000"/>
                </a:lnTo>
                <a:lnTo>
                  <a:pt x="2482062" y="1270000"/>
                </a:lnTo>
                <a:lnTo>
                  <a:pt x="2494813" y="1282700"/>
                </a:lnTo>
                <a:close/>
              </a:path>
              <a:path w="4881245" h="1346200">
                <a:moveTo>
                  <a:pt x="3096069" y="1282700"/>
                </a:moveTo>
                <a:lnTo>
                  <a:pt x="3023501" y="1282700"/>
                </a:lnTo>
                <a:lnTo>
                  <a:pt x="3041497" y="1270000"/>
                </a:lnTo>
                <a:lnTo>
                  <a:pt x="3112693" y="1270000"/>
                </a:lnTo>
                <a:lnTo>
                  <a:pt x="3096069" y="1282700"/>
                </a:lnTo>
                <a:close/>
              </a:path>
              <a:path w="4881245" h="1346200">
                <a:moveTo>
                  <a:pt x="745363" y="1295400"/>
                </a:moveTo>
                <a:lnTo>
                  <a:pt x="706767" y="1295400"/>
                </a:lnTo>
                <a:lnTo>
                  <a:pt x="690460" y="1282700"/>
                </a:lnTo>
                <a:lnTo>
                  <a:pt x="727837" y="1282700"/>
                </a:lnTo>
                <a:lnTo>
                  <a:pt x="745363" y="1295400"/>
                </a:lnTo>
                <a:close/>
              </a:path>
              <a:path w="4881245" h="1346200">
                <a:moveTo>
                  <a:pt x="1485747" y="1295400"/>
                </a:moveTo>
                <a:lnTo>
                  <a:pt x="1449590" y="1295400"/>
                </a:lnTo>
                <a:lnTo>
                  <a:pt x="1460487" y="1282700"/>
                </a:lnTo>
                <a:lnTo>
                  <a:pt x="1495958" y="1282700"/>
                </a:lnTo>
                <a:lnTo>
                  <a:pt x="1485747" y="1295400"/>
                </a:lnTo>
                <a:close/>
              </a:path>
              <a:path w="4881245" h="1346200">
                <a:moveTo>
                  <a:pt x="1570863" y="1295400"/>
                </a:moveTo>
                <a:lnTo>
                  <a:pt x="1537119" y="1295400"/>
                </a:lnTo>
                <a:lnTo>
                  <a:pt x="1527848" y="1282700"/>
                </a:lnTo>
                <a:lnTo>
                  <a:pt x="1560868" y="1282700"/>
                </a:lnTo>
                <a:lnTo>
                  <a:pt x="1570863" y="1295400"/>
                </a:lnTo>
                <a:close/>
              </a:path>
              <a:path w="4881245" h="1346200">
                <a:moveTo>
                  <a:pt x="2270061" y="1295400"/>
                </a:moveTo>
                <a:lnTo>
                  <a:pt x="2229992" y="1295400"/>
                </a:lnTo>
                <a:lnTo>
                  <a:pt x="2242235" y="1282700"/>
                </a:lnTo>
                <a:lnTo>
                  <a:pt x="2281237" y="1282700"/>
                </a:lnTo>
                <a:lnTo>
                  <a:pt x="2270061" y="1295400"/>
                </a:lnTo>
                <a:close/>
              </a:path>
              <a:path w="4881245" h="1346200">
                <a:moveTo>
                  <a:pt x="2574480" y="1295400"/>
                </a:moveTo>
                <a:lnTo>
                  <a:pt x="2492400" y="1295400"/>
                </a:lnTo>
                <a:lnTo>
                  <a:pt x="2479573" y="1282700"/>
                </a:lnTo>
                <a:lnTo>
                  <a:pt x="2560739" y="1282700"/>
                </a:lnTo>
                <a:lnTo>
                  <a:pt x="2574480" y="1295400"/>
                </a:lnTo>
                <a:close/>
              </a:path>
              <a:path w="4881245" h="1346200">
                <a:moveTo>
                  <a:pt x="3025813" y="1295400"/>
                </a:moveTo>
                <a:lnTo>
                  <a:pt x="2948584" y="1295400"/>
                </a:lnTo>
                <a:lnTo>
                  <a:pt x="2967863" y="1282700"/>
                </a:lnTo>
                <a:lnTo>
                  <a:pt x="3043923" y="1282700"/>
                </a:lnTo>
                <a:lnTo>
                  <a:pt x="3025813" y="1295400"/>
                </a:lnTo>
                <a:close/>
              </a:path>
              <a:path w="4881245" h="1346200">
                <a:moveTo>
                  <a:pt x="801293" y="1308100"/>
                </a:moveTo>
                <a:lnTo>
                  <a:pt x="741438" y="1308100"/>
                </a:lnTo>
                <a:lnTo>
                  <a:pt x="723773" y="1295400"/>
                </a:lnTo>
                <a:lnTo>
                  <a:pt x="781900" y="1295400"/>
                </a:lnTo>
                <a:lnTo>
                  <a:pt x="801293" y="1308100"/>
                </a:lnTo>
                <a:close/>
              </a:path>
              <a:path w="4881245" h="1346200">
                <a:moveTo>
                  <a:pt x="1453527" y="1308100"/>
                </a:moveTo>
                <a:lnTo>
                  <a:pt x="1403858" y="1308100"/>
                </a:lnTo>
                <a:lnTo>
                  <a:pt x="1415745" y="1295400"/>
                </a:lnTo>
                <a:lnTo>
                  <a:pt x="1464525" y="1295400"/>
                </a:lnTo>
                <a:lnTo>
                  <a:pt x="1453527" y="1308100"/>
                </a:lnTo>
                <a:close/>
              </a:path>
              <a:path w="4881245" h="1346200">
                <a:moveTo>
                  <a:pt x="1613014" y="1308100"/>
                </a:moveTo>
                <a:lnTo>
                  <a:pt x="1566595" y="1308100"/>
                </a:lnTo>
                <a:lnTo>
                  <a:pt x="1556499" y="1295400"/>
                </a:lnTo>
                <a:lnTo>
                  <a:pt x="1602003" y="1295400"/>
                </a:lnTo>
                <a:lnTo>
                  <a:pt x="1613014" y="1308100"/>
                </a:lnTo>
                <a:close/>
              </a:path>
              <a:path w="4881245" h="1346200">
                <a:moveTo>
                  <a:pt x="2234133" y="1308100"/>
                </a:moveTo>
                <a:lnTo>
                  <a:pt x="2191385" y="1308100"/>
                </a:lnTo>
                <a:lnTo>
                  <a:pt x="2204732" y="1295400"/>
                </a:lnTo>
                <a:lnTo>
                  <a:pt x="2246503" y="1295400"/>
                </a:lnTo>
                <a:lnTo>
                  <a:pt x="2234133" y="1308100"/>
                </a:lnTo>
                <a:close/>
              </a:path>
              <a:path w="4881245" h="1346200">
                <a:moveTo>
                  <a:pt x="2950159" y="1308100"/>
                </a:moveTo>
                <a:lnTo>
                  <a:pt x="2572867" y="1308100"/>
                </a:lnTo>
                <a:lnTo>
                  <a:pt x="2559050" y="1295400"/>
                </a:lnTo>
                <a:lnTo>
                  <a:pt x="2969539" y="1295400"/>
                </a:lnTo>
                <a:lnTo>
                  <a:pt x="2950159" y="1308100"/>
                </a:lnTo>
                <a:close/>
              </a:path>
              <a:path w="4881245" h="1346200">
                <a:moveTo>
                  <a:pt x="841565" y="1320800"/>
                </a:moveTo>
                <a:lnTo>
                  <a:pt x="798233" y="1320800"/>
                </a:lnTo>
                <a:lnTo>
                  <a:pt x="778700" y="1308100"/>
                </a:lnTo>
                <a:lnTo>
                  <a:pt x="821016" y="1308100"/>
                </a:lnTo>
                <a:lnTo>
                  <a:pt x="841565" y="1320800"/>
                </a:lnTo>
                <a:close/>
              </a:path>
              <a:path w="4881245" h="1346200">
                <a:moveTo>
                  <a:pt x="1407083" y="1320800"/>
                </a:moveTo>
                <a:lnTo>
                  <a:pt x="1341501" y="1320800"/>
                </a:lnTo>
                <a:lnTo>
                  <a:pt x="1354480" y="1308100"/>
                </a:lnTo>
                <a:lnTo>
                  <a:pt x="1419047" y="1308100"/>
                </a:lnTo>
                <a:lnTo>
                  <a:pt x="1407083" y="1320800"/>
                </a:lnTo>
                <a:close/>
              </a:path>
              <a:path w="4881245" h="1346200">
                <a:moveTo>
                  <a:pt x="1659077" y="1320800"/>
                </a:moveTo>
                <a:lnTo>
                  <a:pt x="1609547" y="1320800"/>
                </a:lnTo>
                <a:lnTo>
                  <a:pt x="1598434" y="1308100"/>
                </a:lnTo>
                <a:lnTo>
                  <a:pt x="1647126" y="1308100"/>
                </a:lnTo>
                <a:lnTo>
                  <a:pt x="1659077" y="1320800"/>
                </a:lnTo>
                <a:close/>
              </a:path>
              <a:path w="4881245" h="1346200">
                <a:moveTo>
                  <a:pt x="1671154" y="1320800"/>
                </a:moveTo>
                <a:lnTo>
                  <a:pt x="1659077" y="1320800"/>
                </a:lnTo>
                <a:lnTo>
                  <a:pt x="1658988" y="1308100"/>
                </a:lnTo>
                <a:lnTo>
                  <a:pt x="1671154" y="1320800"/>
                </a:lnTo>
                <a:close/>
              </a:path>
              <a:path w="4881245" h="1346200">
                <a:moveTo>
                  <a:pt x="2194814" y="1320800"/>
                </a:moveTo>
                <a:lnTo>
                  <a:pt x="2134997" y="1320800"/>
                </a:lnTo>
                <a:lnTo>
                  <a:pt x="2149690" y="1308100"/>
                </a:lnTo>
                <a:lnTo>
                  <a:pt x="2208276" y="1308100"/>
                </a:lnTo>
                <a:lnTo>
                  <a:pt x="2194814" y="1320800"/>
                </a:lnTo>
                <a:close/>
              </a:path>
              <a:path w="4881245" h="1346200">
                <a:moveTo>
                  <a:pt x="928319" y="1333500"/>
                </a:moveTo>
                <a:lnTo>
                  <a:pt x="839012" y="1333500"/>
                </a:lnTo>
                <a:lnTo>
                  <a:pt x="818349" y="1320800"/>
                </a:lnTo>
                <a:lnTo>
                  <a:pt x="905802" y="1320800"/>
                </a:lnTo>
                <a:lnTo>
                  <a:pt x="928319" y="1333500"/>
                </a:lnTo>
                <a:close/>
              </a:path>
              <a:path w="4881245" h="1346200">
                <a:moveTo>
                  <a:pt x="1343926" y="1333500"/>
                </a:moveTo>
                <a:lnTo>
                  <a:pt x="1274076" y="1333500"/>
                </a:lnTo>
                <a:lnTo>
                  <a:pt x="1288008" y="1320800"/>
                </a:lnTo>
                <a:lnTo>
                  <a:pt x="1356982" y="1320800"/>
                </a:lnTo>
                <a:lnTo>
                  <a:pt x="1343926" y="1333500"/>
                </a:lnTo>
                <a:close/>
              </a:path>
              <a:path w="4881245" h="1346200">
                <a:moveTo>
                  <a:pt x="1734578" y="1333500"/>
                </a:moveTo>
                <a:lnTo>
                  <a:pt x="1668564" y="1333500"/>
                </a:lnTo>
                <a:lnTo>
                  <a:pt x="1656321" y="1320800"/>
                </a:lnTo>
                <a:lnTo>
                  <a:pt x="1721434" y="1320800"/>
                </a:lnTo>
                <a:lnTo>
                  <a:pt x="1734578" y="1333500"/>
                </a:lnTo>
                <a:close/>
              </a:path>
              <a:path w="4881245" h="1346200">
                <a:moveTo>
                  <a:pt x="2137575" y="1333500"/>
                </a:moveTo>
                <a:lnTo>
                  <a:pt x="2073694" y="1333500"/>
                </a:lnTo>
                <a:lnTo>
                  <a:pt x="2089531" y="1320800"/>
                </a:lnTo>
                <a:lnTo>
                  <a:pt x="2152370" y="1320800"/>
                </a:lnTo>
                <a:lnTo>
                  <a:pt x="2137575" y="1333500"/>
                </a:lnTo>
                <a:close/>
              </a:path>
              <a:path w="4881245" h="1346200">
                <a:moveTo>
                  <a:pt x="1275753" y="1346200"/>
                </a:moveTo>
                <a:lnTo>
                  <a:pt x="926731" y="1346200"/>
                </a:lnTo>
                <a:lnTo>
                  <a:pt x="904100" y="1333500"/>
                </a:lnTo>
                <a:lnTo>
                  <a:pt x="1289748" y="1333500"/>
                </a:lnTo>
                <a:lnTo>
                  <a:pt x="1275753" y="1346200"/>
                </a:lnTo>
                <a:close/>
              </a:path>
              <a:path w="4881245" h="1346200">
                <a:moveTo>
                  <a:pt x="2075497" y="1346200"/>
                </a:moveTo>
                <a:lnTo>
                  <a:pt x="1732800" y="1346200"/>
                </a:lnTo>
                <a:lnTo>
                  <a:pt x="1719567" y="1333500"/>
                </a:lnTo>
                <a:lnTo>
                  <a:pt x="2091436" y="1333500"/>
                </a:lnTo>
                <a:lnTo>
                  <a:pt x="2075497" y="13462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495" y="2988297"/>
            <a:ext cx="87406" cy="8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1127" y="2970910"/>
            <a:ext cx="161937" cy="161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51104" y="2960192"/>
            <a:ext cx="236623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27714" y="2755798"/>
            <a:ext cx="4466590" cy="1155700"/>
          </a:xfrm>
          <a:custGeom>
            <a:avLst/>
            <a:gdLst/>
            <a:ahLst/>
            <a:cxnLst/>
            <a:rect l="l" t="t" r="r" b="b"/>
            <a:pathLst>
              <a:path w="4466590" h="1155700">
                <a:moveTo>
                  <a:pt x="4180014" y="413880"/>
                </a:moveTo>
                <a:lnTo>
                  <a:pt x="4179747" y="401180"/>
                </a:lnTo>
                <a:lnTo>
                  <a:pt x="4198810" y="400761"/>
                </a:lnTo>
                <a:lnTo>
                  <a:pt x="4218000" y="400621"/>
                </a:lnTo>
                <a:lnTo>
                  <a:pt x="4234929" y="400735"/>
                </a:lnTo>
                <a:lnTo>
                  <a:pt x="4284802" y="402323"/>
                </a:lnTo>
                <a:lnTo>
                  <a:pt x="4333138" y="405752"/>
                </a:lnTo>
                <a:lnTo>
                  <a:pt x="4379709" y="410921"/>
                </a:lnTo>
                <a:lnTo>
                  <a:pt x="4396789" y="413321"/>
                </a:lnTo>
                <a:lnTo>
                  <a:pt x="4217962" y="413321"/>
                </a:lnTo>
                <a:lnTo>
                  <a:pt x="4198950" y="413461"/>
                </a:lnTo>
                <a:lnTo>
                  <a:pt x="4180014" y="413880"/>
                </a:lnTo>
                <a:close/>
              </a:path>
              <a:path w="4466590" h="1155700">
                <a:moveTo>
                  <a:pt x="4218008" y="413321"/>
                </a:moveTo>
                <a:close/>
              </a:path>
              <a:path w="4466590" h="1155700">
                <a:moveTo>
                  <a:pt x="4300321" y="415950"/>
                </a:moveTo>
                <a:lnTo>
                  <a:pt x="4284103" y="415010"/>
                </a:lnTo>
                <a:lnTo>
                  <a:pt x="4267809" y="414274"/>
                </a:lnTo>
                <a:lnTo>
                  <a:pt x="4251337" y="413753"/>
                </a:lnTo>
                <a:lnTo>
                  <a:pt x="4234726" y="413435"/>
                </a:lnTo>
                <a:lnTo>
                  <a:pt x="4218008" y="413321"/>
                </a:lnTo>
                <a:lnTo>
                  <a:pt x="4396791" y="413321"/>
                </a:lnTo>
                <a:lnTo>
                  <a:pt x="4409655" y="415290"/>
                </a:lnTo>
                <a:lnTo>
                  <a:pt x="4413515" y="415937"/>
                </a:lnTo>
                <a:lnTo>
                  <a:pt x="4300245" y="415937"/>
                </a:lnTo>
                <a:close/>
              </a:path>
              <a:path w="4466590" h="1155700">
                <a:moveTo>
                  <a:pt x="4464065" y="425589"/>
                </a:moveTo>
                <a:lnTo>
                  <a:pt x="4392917" y="425577"/>
                </a:lnTo>
                <a:lnTo>
                  <a:pt x="4378007" y="423506"/>
                </a:lnTo>
                <a:lnTo>
                  <a:pt x="4362869" y="421627"/>
                </a:lnTo>
                <a:lnTo>
                  <a:pt x="4347514" y="419912"/>
                </a:lnTo>
                <a:lnTo>
                  <a:pt x="4331957" y="418401"/>
                </a:lnTo>
                <a:lnTo>
                  <a:pt x="4316196" y="417068"/>
                </a:lnTo>
                <a:lnTo>
                  <a:pt x="4300245" y="415937"/>
                </a:lnTo>
                <a:lnTo>
                  <a:pt x="4413590" y="415950"/>
                </a:lnTo>
                <a:lnTo>
                  <a:pt x="4424260" y="417741"/>
                </a:lnTo>
                <a:lnTo>
                  <a:pt x="4438624" y="420370"/>
                </a:lnTo>
                <a:lnTo>
                  <a:pt x="4452721" y="423164"/>
                </a:lnTo>
                <a:lnTo>
                  <a:pt x="4464065" y="425589"/>
                </a:lnTo>
                <a:close/>
              </a:path>
              <a:path w="4466590" h="1155700">
                <a:moveTo>
                  <a:pt x="4466131" y="427837"/>
                </a:moveTo>
                <a:lnTo>
                  <a:pt x="4407604" y="427824"/>
                </a:lnTo>
                <a:lnTo>
                  <a:pt x="4392942" y="425580"/>
                </a:lnTo>
                <a:lnTo>
                  <a:pt x="4464065" y="425589"/>
                </a:lnTo>
                <a:lnTo>
                  <a:pt x="4466501" y="426110"/>
                </a:lnTo>
                <a:lnTo>
                  <a:pt x="4466131" y="427837"/>
                </a:lnTo>
                <a:close/>
              </a:path>
              <a:path w="4466590" h="1155700">
                <a:moveTo>
                  <a:pt x="4465613" y="430263"/>
                </a:moveTo>
                <a:lnTo>
                  <a:pt x="4422038" y="430250"/>
                </a:lnTo>
                <a:lnTo>
                  <a:pt x="4407598" y="427824"/>
                </a:lnTo>
                <a:lnTo>
                  <a:pt x="4466131" y="427837"/>
                </a:lnTo>
                <a:lnTo>
                  <a:pt x="4465613" y="430263"/>
                </a:lnTo>
                <a:close/>
              </a:path>
              <a:path w="4466590" h="1155700">
                <a:moveTo>
                  <a:pt x="4465059" y="432854"/>
                </a:moveTo>
                <a:lnTo>
                  <a:pt x="4436218" y="432841"/>
                </a:lnTo>
                <a:lnTo>
                  <a:pt x="4422025" y="430250"/>
                </a:lnTo>
                <a:lnTo>
                  <a:pt x="4465613" y="430263"/>
                </a:lnTo>
                <a:lnTo>
                  <a:pt x="4465059" y="432854"/>
                </a:lnTo>
                <a:close/>
              </a:path>
              <a:path w="4466590" h="1155700">
                <a:moveTo>
                  <a:pt x="4464471" y="435610"/>
                </a:moveTo>
                <a:lnTo>
                  <a:pt x="4450142" y="435597"/>
                </a:lnTo>
                <a:lnTo>
                  <a:pt x="4436198" y="432841"/>
                </a:lnTo>
                <a:lnTo>
                  <a:pt x="4465059" y="432854"/>
                </a:lnTo>
                <a:lnTo>
                  <a:pt x="4464471" y="435610"/>
                </a:lnTo>
                <a:close/>
              </a:path>
              <a:path w="4466590" h="1155700">
                <a:moveTo>
                  <a:pt x="4463846" y="438531"/>
                </a:moveTo>
                <a:lnTo>
                  <a:pt x="4450105" y="435597"/>
                </a:lnTo>
                <a:lnTo>
                  <a:pt x="4464471" y="435610"/>
                </a:lnTo>
                <a:lnTo>
                  <a:pt x="4463846" y="438531"/>
                </a:lnTo>
                <a:close/>
              </a:path>
              <a:path w="4466590" h="1155700">
                <a:moveTo>
                  <a:pt x="3929253" y="142265"/>
                </a:moveTo>
                <a:lnTo>
                  <a:pt x="3972991" y="123812"/>
                </a:lnTo>
                <a:lnTo>
                  <a:pt x="4020350" y="119608"/>
                </a:lnTo>
                <a:lnTo>
                  <a:pt x="4052747" y="117779"/>
                </a:lnTo>
                <a:lnTo>
                  <a:pt x="4053382" y="130467"/>
                </a:lnTo>
                <a:lnTo>
                  <a:pt x="4037164" y="131267"/>
                </a:lnTo>
                <a:lnTo>
                  <a:pt x="4021388" y="132270"/>
                </a:lnTo>
                <a:lnTo>
                  <a:pt x="4005556" y="133464"/>
                </a:lnTo>
                <a:lnTo>
                  <a:pt x="3989755" y="134861"/>
                </a:lnTo>
                <a:lnTo>
                  <a:pt x="3974291" y="136448"/>
                </a:lnTo>
                <a:lnTo>
                  <a:pt x="3959076" y="138201"/>
                </a:lnTo>
                <a:lnTo>
                  <a:pt x="3944061" y="140144"/>
                </a:lnTo>
                <a:lnTo>
                  <a:pt x="3929253" y="142265"/>
                </a:lnTo>
                <a:close/>
              </a:path>
              <a:path w="4466590" h="1155700">
                <a:moveTo>
                  <a:pt x="4021188" y="132283"/>
                </a:moveTo>
                <a:lnTo>
                  <a:pt x="4021388" y="132270"/>
                </a:lnTo>
                <a:lnTo>
                  <a:pt x="4021188" y="132283"/>
                </a:lnTo>
                <a:close/>
              </a:path>
              <a:path w="4466590" h="1155700">
                <a:moveTo>
                  <a:pt x="4005389" y="133477"/>
                </a:moveTo>
                <a:lnTo>
                  <a:pt x="4005556" y="133464"/>
                </a:lnTo>
                <a:lnTo>
                  <a:pt x="4005389" y="133477"/>
                </a:lnTo>
                <a:close/>
              </a:path>
              <a:path w="4466590" h="1155700">
                <a:moveTo>
                  <a:pt x="3974325" y="136448"/>
                </a:moveTo>
                <a:close/>
              </a:path>
              <a:path w="4466590" h="1155700">
                <a:moveTo>
                  <a:pt x="3959085" y="138201"/>
                </a:moveTo>
                <a:close/>
              </a:path>
              <a:path w="4466590" h="1155700">
                <a:moveTo>
                  <a:pt x="3944063" y="140144"/>
                </a:moveTo>
                <a:close/>
              </a:path>
              <a:path w="4466590" h="1155700">
                <a:moveTo>
                  <a:pt x="3944061" y="140144"/>
                </a:moveTo>
                <a:close/>
              </a:path>
              <a:path w="4466590" h="1155700">
                <a:moveTo>
                  <a:pt x="2885243" y="17373"/>
                </a:moveTo>
                <a:lnTo>
                  <a:pt x="2861424" y="17373"/>
                </a:lnTo>
                <a:lnTo>
                  <a:pt x="2850413" y="10985"/>
                </a:lnTo>
                <a:lnTo>
                  <a:pt x="2856788" y="0"/>
                </a:lnTo>
                <a:lnTo>
                  <a:pt x="2867863" y="6426"/>
                </a:lnTo>
                <a:lnTo>
                  <a:pt x="2878569" y="13017"/>
                </a:lnTo>
                <a:lnTo>
                  <a:pt x="2885243" y="17373"/>
                </a:lnTo>
                <a:close/>
              </a:path>
              <a:path w="4466590" h="1155700">
                <a:moveTo>
                  <a:pt x="2894675" y="23787"/>
                </a:moveTo>
                <a:lnTo>
                  <a:pt x="2871851" y="23787"/>
                </a:lnTo>
                <a:lnTo>
                  <a:pt x="2861284" y="17297"/>
                </a:lnTo>
                <a:lnTo>
                  <a:pt x="2861424" y="17373"/>
                </a:lnTo>
                <a:lnTo>
                  <a:pt x="2885243" y="17373"/>
                </a:lnTo>
                <a:lnTo>
                  <a:pt x="2888843" y="19723"/>
                </a:lnTo>
                <a:lnTo>
                  <a:pt x="2894675" y="23787"/>
                </a:lnTo>
                <a:close/>
              </a:path>
              <a:path w="4466590" h="1155700">
                <a:moveTo>
                  <a:pt x="2903712" y="30314"/>
                </a:moveTo>
                <a:lnTo>
                  <a:pt x="2881809" y="30307"/>
                </a:lnTo>
                <a:lnTo>
                  <a:pt x="2871698" y="23698"/>
                </a:lnTo>
                <a:lnTo>
                  <a:pt x="2871851" y="23787"/>
                </a:lnTo>
                <a:lnTo>
                  <a:pt x="2894675" y="23787"/>
                </a:lnTo>
                <a:lnTo>
                  <a:pt x="2898647" y="26555"/>
                </a:lnTo>
                <a:lnTo>
                  <a:pt x="2903712" y="30314"/>
                </a:lnTo>
                <a:close/>
              </a:path>
              <a:path w="4466590" h="1155700">
                <a:moveTo>
                  <a:pt x="2912310" y="36918"/>
                </a:moveTo>
                <a:lnTo>
                  <a:pt x="2891320" y="36918"/>
                </a:lnTo>
                <a:lnTo>
                  <a:pt x="2881809" y="30307"/>
                </a:lnTo>
                <a:lnTo>
                  <a:pt x="2903712" y="30314"/>
                </a:lnTo>
                <a:lnTo>
                  <a:pt x="2908007" y="33502"/>
                </a:lnTo>
                <a:lnTo>
                  <a:pt x="2912310" y="36918"/>
                </a:lnTo>
                <a:close/>
              </a:path>
              <a:path w="4466590" h="1155700">
                <a:moveTo>
                  <a:pt x="2920501" y="43637"/>
                </a:moveTo>
                <a:lnTo>
                  <a:pt x="2900349" y="43637"/>
                </a:lnTo>
                <a:lnTo>
                  <a:pt x="2891155" y="36804"/>
                </a:lnTo>
                <a:lnTo>
                  <a:pt x="2891320" y="36918"/>
                </a:lnTo>
                <a:lnTo>
                  <a:pt x="2912310" y="36918"/>
                </a:lnTo>
                <a:lnTo>
                  <a:pt x="2916885" y="40551"/>
                </a:lnTo>
                <a:lnTo>
                  <a:pt x="2920501" y="43637"/>
                </a:lnTo>
                <a:close/>
              </a:path>
              <a:path w="4466590" h="1155700">
                <a:moveTo>
                  <a:pt x="2928236" y="50431"/>
                </a:moveTo>
                <a:lnTo>
                  <a:pt x="2908896" y="50431"/>
                </a:lnTo>
                <a:lnTo>
                  <a:pt x="2900268" y="43576"/>
                </a:lnTo>
                <a:lnTo>
                  <a:pt x="2920501" y="43637"/>
                </a:lnTo>
                <a:lnTo>
                  <a:pt x="2925292" y="47726"/>
                </a:lnTo>
                <a:lnTo>
                  <a:pt x="2928236" y="50431"/>
                </a:lnTo>
                <a:close/>
              </a:path>
              <a:path w="4466590" h="1155700">
                <a:moveTo>
                  <a:pt x="2924517" y="64262"/>
                </a:moveTo>
                <a:lnTo>
                  <a:pt x="2916783" y="57150"/>
                </a:lnTo>
                <a:lnTo>
                  <a:pt x="2908876" y="50415"/>
                </a:lnTo>
                <a:lnTo>
                  <a:pt x="2928236" y="50431"/>
                </a:lnTo>
                <a:lnTo>
                  <a:pt x="2933115" y="54914"/>
                </a:lnTo>
                <a:lnTo>
                  <a:pt x="2924517" y="64262"/>
                </a:lnTo>
                <a:close/>
              </a:path>
              <a:path w="4466590" h="1155700">
                <a:moveTo>
                  <a:pt x="1469999" y="142138"/>
                </a:moveTo>
                <a:lnTo>
                  <a:pt x="1457693" y="139026"/>
                </a:lnTo>
                <a:lnTo>
                  <a:pt x="1459687" y="131140"/>
                </a:lnTo>
                <a:lnTo>
                  <a:pt x="1462290" y="123126"/>
                </a:lnTo>
                <a:lnTo>
                  <a:pt x="1483118" y="84531"/>
                </a:lnTo>
                <a:lnTo>
                  <a:pt x="1488694" y="77241"/>
                </a:lnTo>
                <a:lnTo>
                  <a:pt x="1498777" y="84950"/>
                </a:lnTo>
                <a:lnTo>
                  <a:pt x="1493361" y="92036"/>
                </a:lnTo>
                <a:lnTo>
                  <a:pt x="1488509" y="99110"/>
                </a:lnTo>
                <a:lnTo>
                  <a:pt x="1471960" y="134454"/>
                </a:lnTo>
                <a:lnTo>
                  <a:pt x="1469999" y="142138"/>
                </a:lnTo>
                <a:close/>
              </a:path>
              <a:path w="4466590" h="1155700">
                <a:moveTo>
                  <a:pt x="1493461" y="91906"/>
                </a:moveTo>
                <a:close/>
              </a:path>
              <a:path w="4466590" h="1155700">
                <a:moveTo>
                  <a:pt x="1493319" y="92113"/>
                </a:moveTo>
                <a:lnTo>
                  <a:pt x="1493461" y="91906"/>
                </a:lnTo>
                <a:lnTo>
                  <a:pt x="1493319" y="92113"/>
                </a:lnTo>
                <a:close/>
              </a:path>
              <a:path w="4466590" h="1155700">
                <a:moveTo>
                  <a:pt x="1488559" y="99030"/>
                </a:moveTo>
                <a:lnTo>
                  <a:pt x="1488681" y="98831"/>
                </a:lnTo>
                <a:lnTo>
                  <a:pt x="1488559" y="99030"/>
                </a:lnTo>
                <a:close/>
              </a:path>
              <a:path w="4466590" h="1155700">
                <a:moveTo>
                  <a:pt x="1488509" y="99110"/>
                </a:moveTo>
                <a:close/>
              </a:path>
              <a:path w="4466590" h="1155700">
                <a:moveTo>
                  <a:pt x="1484278" y="105987"/>
                </a:moveTo>
                <a:lnTo>
                  <a:pt x="1484350" y="105854"/>
                </a:lnTo>
                <a:lnTo>
                  <a:pt x="1484278" y="105987"/>
                </a:lnTo>
                <a:close/>
              </a:path>
              <a:path w="4466590" h="1155700">
                <a:moveTo>
                  <a:pt x="1484185" y="106159"/>
                </a:moveTo>
                <a:lnTo>
                  <a:pt x="1484278" y="105987"/>
                </a:lnTo>
                <a:lnTo>
                  <a:pt x="1484185" y="106159"/>
                </a:lnTo>
                <a:close/>
              </a:path>
              <a:path w="4466590" h="1155700">
                <a:moveTo>
                  <a:pt x="1480459" y="113034"/>
                </a:moveTo>
                <a:close/>
              </a:path>
              <a:path w="4466590" h="1155700">
                <a:moveTo>
                  <a:pt x="1480354" y="113258"/>
                </a:moveTo>
                <a:lnTo>
                  <a:pt x="1480459" y="113034"/>
                </a:lnTo>
                <a:lnTo>
                  <a:pt x="1480354" y="113258"/>
                </a:lnTo>
                <a:close/>
              </a:path>
              <a:path w="4466590" h="1155700">
                <a:moveTo>
                  <a:pt x="1477084" y="120261"/>
                </a:moveTo>
                <a:lnTo>
                  <a:pt x="1477162" y="120065"/>
                </a:lnTo>
                <a:lnTo>
                  <a:pt x="1477084" y="120261"/>
                </a:lnTo>
                <a:close/>
              </a:path>
              <a:path w="4466590" h="1155700">
                <a:moveTo>
                  <a:pt x="1477021" y="120421"/>
                </a:moveTo>
                <a:lnTo>
                  <a:pt x="1477084" y="120261"/>
                </a:lnTo>
                <a:lnTo>
                  <a:pt x="1477021" y="120421"/>
                </a:lnTo>
                <a:close/>
              </a:path>
              <a:path w="4466590" h="1155700">
                <a:moveTo>
                  <a:pt x="1474252" y="127388"/>
                </a:moveTo>
                <a:lnTo>
                  <a:pt x="1474304" y="127228"/>
                </a:lnTo>
                <a:lnTo>
                  <a:pt x="1474252" y="127388"/>
                </a:lnTo>
                <a:close/>
              </a:path>
              <a:path w="4466590" h="1155700">
                <a:moveTo>
                  <a:pt x="1474181" y="127609"/>
                </a:moveTo>
                <a:lnTo>
                  <a:pt x="1474252" y="127388"/>
                </a:lnTo>
                <a:lnTo>
                  <a:pt x="1474181" y="127609"/>
                </a:lnTo>
                <a:close/>
              </a:path>
              <a:path w="4466590" h="1155700">
                <a:moveTo>
                  <a:pt x="1471880" y="134700"/>
                </a:moveTo>
                <a:lnTo>
                  <a:pt x="1471942" y="134454"/>
                </a:lnTo>
                <a:lnTo>
                  <a:pt x="1471880" y="134700"/>
                </a:lnTo>
                <a:close/>
              </a:path>
              <a:path w="4466590" h="1155700">
                <a:moveTo>
                  <a:pt x="1471839" y="134861"/>
                </a:moveTo>
                <a:lnTo>
                  <a:pt x="1471880" y="134700"/>
                </a:lnTo>
                <a:lnTo>
                  <a:pt x="1471839" y="134861"/>
                </a:lnTo>
                <a:close/>
              </a:path>
              <a:path w="4466590" h="1155700">
                <a:moveTo>
                  <a:pt x="865962" y="514108"/>
                </a:moveTo>
                <a:lnTo>
                  <a:pt x="826008" y="506107"/>
                </a:lnTo>
                <a:lnTo>
                  <a:pt x="787692" y="497103"/>
                </a:lnTo>
                <a:lnTo>
                  <a:pt x="733628" y="481838"/>
                </a:lnTo>
                <a:lnTo>
                  <a:pt x="684034" y="464578"/>
                </a:lnTo>
                <a:lnTo>
                  <a:pt x="639292" y="445452"/>
                </a:lnTo>
                <a:lnTo>
                  <a:pt x="599782" y="424586"/>
                </a:lnTo>
                <a:lnTo>
                  <a:pt x="565899" y="402107"/>
                </a:lnTo>
                <a:lnTo>
                  <a:pt x="530174" y="369722"/>
                </a:lnTo>
                <a:lnTo>
                  <a:pt x="506247" y="334695"/>
                </a:lnTo>
                <a:lnTo>
                  <a:pt x="495452" y="297281"/>
                </a:lnTo>
                <a:lnTo>
                  <a:pt x="495007" y="285610"/>
                </a:lnTo>
                <a:lnTo>
                  <a:pt x="507707" y="285737"/>
                </a:lnTo>
                <a:lnTo>
                  <a:pt x="507700" y="287705"/>
                </a:lnTo>
                <a:lnTo>
                  <a:pt x="507784" y="291706"/>
                </a:lnTo>
                <a:lnTo>
                  <a:pt x="508091" y="295910"/>
                </a:lnTo>
                <a:lnTo>
                  <a:pt x="508586" y="300101"/>
                </a:lnTo>
                <a:lnTo>
                  <a:pt x="509285" y="304279"/>
                </a:lnTo>
                <a:lnTo>
                  <a:pt x="510174" y="308432"/>
                </a:lnTo>
                <a:lnTo>
                  <a:pt x="511269" y="312585"/>
                </a:lnTo>
                <a:lnTo>
                  <a:pt x="512564" y="316712"/>
                </a:lnTo>
                <a:lnTo>
                  <a:pt x="514059" y="320840"/>
                </a:lnTo>
                <a:lnTo>
                  <a:pt x="515736" y="324942"/>
                </a:lnTo>
                <a:lnTo>
                  <a:pt x="517622" y="329031"/>
                </a:lnTo>
                <a:lnTo>
                  <a:pt x="519688" y="333121"/>
                </a:lnTo>
                <a:lnTo>
                  <a:pt x="521969" y="337185"/>
                </a:lnTo>
                <a:lnTo>
                  <a:pt x="524431" y="341236"/>
                </a:lnTo>
                <a:lnTo>
                  <a:pt x="527084" y="345262"/>
                </a:lnTo>
                <a:lnTo>
                  <a:pt x="529921" y="349275"/>
                </a:lnTo>
                <a:lnTo>
                  <a:pt x="532920" y="353199"/>
                </a:lnTo>
                <a:lnTo>
                  <a:pt x="539554" y="361137"/>
                </a:lnTo>
                <a:lnTo>
                  <a:pt x="539788" y="361416"/>
                </a:lnTo>
                <a:lnTo>
                  <a:pt x="546951" y="368985"/>
                </a:lnTo>
                <a:lnTo>
                  <a:pt x="555068" y="376732"/>
                </a:lnTo>
                <a:lnTo>
                  <a:pt x="563914" y="384365"/>
                </a:lnTo>
                <a:lnTo>
                  <a:pt x="573646" y="392036"/>
                </a:lnTo>
                <a:lnTo>
                  <a:pt x="583869" y="399402"/>
                </a:lnTo>
                <a:lnTo>
                  <a:pt x="594779" y="406628"/>
                </a:lnTo>
                <a:lnTo>
                  <a:pt x="606170" y="413600"/>
                </a:lnTo>
                <a:lnTo>
                  <a:pt x="618384" y="420547"/>
                </a:lnTo>
                <a:lnTo>
                  <a:pt x="631223" y="427329"/>
                </a:lnTo>
                <a:lnTo>
                  <a:pt x="644687" y="433946"/>
                </a:lnTo>
                <a:lnTo>
                  <a:pt x="688670" y="452755"/>
                </a:lnTo>
                <a:lnTo>
                  <a:pt x="737384" y="469709"/>
                </a:lnTo>
                <a:lnTo>
                  <a:pt x="754715" y="474954"/>
                </a:lnTo>
                <a:lnTo>
                  <a:pt x="772501" y="479983"/>
                </a:lnTo>
                <a:lnTo>
                  <a:pt x="790757" y="484784"/>
                </a:lnTo>
                <a:lnTo>
                  <a:pt x="809597" y="489381"/>
                </a:lnTo>
                <a:lnTo>
                  <a:pt x="828751" y="493712"/>
                </a:lnTo>
                <a:lnTo>
                  <a:pt x="848347" y="497801"/>
                </a:lnTo>
                <a:lnTo>
                  <a:pt x="868362" y="501637"/>
                </a:lnTo>
                <a:lnTo>
                  <a:pt x="865962" y="514108"/>
                </a:lnTo>
                <a:close/>
              </a:path>
              <a:path w="4466590" h="1155700">
                <a:moveTo>
                  <a:pt x="508114" y="296214"/>
                </a:moveTo>
                <a:lnTo>
                  <a:pt x="508076" y="295910"/>
                </a:lnTo>
                <a:lnTo>
                  <a:pt x="508114" y="296214"/>
                </a:lnTo>
                <a:close/>
              </a:path>
              <a:path w="4466590" h="1155700">
                <a:moveTo>
                  <a:pt x="508622" y="300393"/>
                </a:moveTo>
                <a:lnTo>
                  <a:pt x="508571" y="300101"/>
                </a:lnTo>
                <a:lnTo>
                  <a:pt x="508622" y="300393"/>
                </a:lnTo>
                <a:close/>
              </a:path>
              <a:path w="4466590" h="1155700">
                <a:moveTo>
                  <a:pt x="509333" y="304558"/>
                </a:moveTo>
                <a:lnTo>
                  <a:pt x="509270" y="304279"/>
                </a:lnTo>
                <a:lnTo>
                  <a:pt x="509333" y="304558"/>
                </a:lnTo>
                <a:close/>
              </a:path>
              <a:path w="4466590" h="1155700">
                <a:moveTo>
                  <a:pt x="514146" y="321081"/>
                </a:moveTo>
                <a:lnTo>
                  <a:pt x="514045" y="320840"/>
                </a:lnTo>
                <a:lnTo>
                  <a:pt x="514146" y="321081"/>
                </a:lnTo>
                <a:close/>
              </a:path>
              <a:path w="4466590" h="1155700">
                <a:moveTo>
                  <a:pt x="539810" y="361416"/>
                </a:moveTo>
                <a:lnTo>
                  <a:pt x="539611" y="361205"/>
                </a:lnTo>
                <a:lnTo>
                  <a:pt x="539810" y="361416"/>
                </a:lnTo>
                <a:close/>
              </a:path>
              <a:path w="4466590" h="1155700">
                <a:moveTo>
                  <a:pt x="564121" y="384543"/>
                </a:moveTo>
                <a:lnTo>
                  <a:pt x="563892" y="384365"/>
                </a:lnTo>
                <a:lnTo>
                  <a:pt x="564121" y="384543"/>
                </a:lnTo>
                <a:close/>
              </a:path>
              <a:path w="4466590" h="1155700">
                <a:moveTo>
                  <a:pt x="573671" y="392036"/>
                </a:moveTo>
                <a:lnTo>
                  <a:pt x="573443" y="391871"/>
                </a:lnTo>
                <a:lnTo>
                  <a:pt x="573671" y="392036"/>
                </a:lnTo>
                <a:close/>
              </a:path>
              <a:path w="4466590" h="1155700">
                <a:moveTo>
                  <a:pt x="8191" y="749338"/>
                </a:moveTo>
                <a:lnTo>
                  <a:pt x="0" y="739635"/>
                </a:lnTo>
                <a:lnTo>
                  <a:pt x="7226" y="733539"/>
                </a:lnTo>
                <a:lnTo>
                  <a:pt x="14986" y="727468"/>
                </a:lnTo>
                <a:lnTo>
                  <a:pt x="50228" y="704354"/>
                </a:lnTo>
                <a:lnTo>
                  <a:pt x="91871" y="683133"/>
                </a:lnTo>
                <a:lnTo>
                  <a:pt x="139382" y="663956"/>
                </a:lnTo>
                <a:lnTo>
                  <a:pt x="165138" y="655193"/>
                </a:lnTo>
                <a:lnTo>
                  <a:pt x="169125" y="667258"/>
                </a:lnTo>
                <a:lnTo>
                  <a:pt x="156151" y="671537"/>
                </a:lnTo>
                <a:lnTo>
                  <a:pt x="143635" y="675919"/>
                </a:lnTo>
                <a:lnTo>
                  <a:pt x="108151" y="689851"/>
                </a:lnTo>
                <a:lnTo>
                  <a:pt x="66043" y="710069"/>
                </a:lnTo>
                <a:lnTo>
                  <a:pt x="47371" y="720826"/>
                </a:lnTo>
                <a:lnTo>
                  <a:pt x="38658" y="726351"/>
                </a:lnTo>
                <a:lnTo>
                  <a:pt x="30381" y="731977"/>
                </a:lnTo>
                <a:lnTo>
                  <a:pt x="22542" y="737679"/>
                </a:lnTo>
                <a:lnTo>
                  <a:pt x="15148" y="743470"/>
                </a:lnTo>
                <a:lnTo>
                  <a:pt x="8191" y="749338"/>
                </a:lnTo>
                <a:close/>
              </a:path>
              <a:path w="4466590" h="1155700">
                <a:moveTo>
                  <a:pt x="156159" y="671537"/>
                </a:moveTo>
                <a:close/>
              </a:path>
              <a:path w="4466590" h="1155700">
                <a:moveTo>
                  <a:pt x="143635" y="675919"/>
                </a:moveTo>
                <a:close/>
              </a:path>
              <a:path w="4466590" h="1155700">
                <a:moveTo>
                  <a:pt x="131461" y="680440"/>
                </a:moveTo>
                <a:close/>
              </a:path>
              <a:path w="4466590" h="1155700">
                <a:moveTo>
                  <a:pt x="119643" y="685076"/>
                </a:moveTo>
                <a:close/>
              </a:path>
              <a:path w="4466590" h="1155700">
                <a:moveTo>
                  <a:pt x="108151" y="689851"/>
                </a:moveTo>
                <a:close/>
              </a:path>
              <a:path w="4466590" h="1155700">
                <a:moveTo>
                  <a:pt x="97058" y="694728"/>
                </a:moveTo>
                <a:close/>
              </a:path>
              <a:path w="4466590" h="1155700">
                <a:moveTo>
                  <a:pt x="86321" y="699731"/>
                </a:moveTo>
                <a:lnTo>
                  <a:pt x="86458" y="699668"/>
                </a:lnTo>
                <a:lnTo>
                  <a:pt x="86321" y="699731"/>
                </a:lnTo>
                <a:close/>
              </a:path>
              <a:path w="4466590" h="1155700">
                <a:moveTo>
                  <a:pt x="75984" y="704850"/>
                </a:moveTo>
                <a:lnTo>
                  <a:pt x="76123" y="704773"/>
                </a:lnTo>
                <a:lnTo>
                  <a:pt x="75984" y="704850"/>
                </a:lnTo>
                <a:close/>
              </a:path>
              <a:path w="4466590" h="1155700">
                <a:moveTo>
                  <a:pt x="66096" y="710040"/>
                </a:moveTo>
                <a:close/>
              </a:path>
              <a:path w="4466590" h="1155700">
                <a:moveTo>
                  <a:pt x="66043" y="710069"/>
                </a:moveTo>
                <a:close/>
              </a:path>
              <a:path w="4466590" h="1155700">
                <a:moveTo>
                  <a:pt x="56547" y="715378"/>
                </a:moveTo>
                <a:close/>
              </a:path>
              <a:path w="4466590" h="1155700">
                <a:moveTo>
                  <a:pt x="56504" y="715403"/>
                </a:moveTo>
                <a:close/>
              </a:path>
              <a:path w="4466590" h="1155700">
                <a:moveTo>
                  <a:pt x="47383" y="720826"/>
                </a:moveTo>
                <a:lnTo>
                  <a:pt x="47523" y="720737"/>
                </a:lnTo>
                <a:lnTo>
                  <a:pt x="47383" y="720826"/>
                </a:lnTo>
                <a:close/>
              </a:path>
              <a:path w="4466590" h="1155700">
                <a:moveTo>
                  <a:pt x="38674" y="726351"/>
                </a:moveTo>
                <a:lnTo>
                  <a:pt x="38823" y="726249"/>
                </a:lnTo>
                <a:lnTo>
                  <a:pt x="38674" y="726351"/>
                </a:lnTo>
                <a:close/>
              </a:path>
              <a:path w="4466590" h="1155700">
                <a:moveTo>
                  <a:pt x="30425" y="731945"/>
                </a:moveTo>
                <a:lnTo>
                  <a:pt x="30556" y="731850"/>
                </a:lnTo>
                <a:lnTo>
                  <a:pt x="30425" y="731945"/>
                </a:lnTo>
                <a:close/>
              </a:path>
              <a:path w="4466590" h="1155700">
                <a:moveTo>
                  <a:pt x="30381" y="731977"/>
                </a:moveTo>
                <a:close/>
              </a:path>
              <a:path w="4466590" h="1155700">
                <a:moveTo>
                  <a:pt x="22557" y="737679"/>
                </a:moveTo>
                <a:lnTo>
                  <a:pt x="22720" y="737552"/>
                </a:lnTo>
                <a:lnTo>
                  <a:pt x="22557" y="737679"/>
                </a:lnTo>
                <a:close/>
              </a:path>
              <a:path w="4466590" h="1155700">
                <a:moveTo>
                  <a:pt x="15270" y="743367"/>
                </a:moveTo>
                <a:close/>
              </a:path>
              <a:path w="4466590" h="1155700">
                <a:moveTo>
                  <a:pt x="15148" y="743470"/>
                </a:moveTo>
                <a:close/>
              </a:path>
              <a:path w="4466590" h="1155700">
                <a:moveTo>
                  <a:pt x="389254" y="1056170"/>
                </a:moveTo>
                <a:lnTo>
                  <a:pt x="380149" y="1014018"/>
                </a:lnTo>
                <a:lnTo>
                  <a:pt x="392849" y="1014260"/>
                </a:lnTo>
                <a:lnTo>
                  <a:pt x="392798" y="1016889"/>
                </a:lnTo>
                <a:lnTo>
                  <a:pt x="392912" y="1021168"/>
                </a:lnTo>
                <a:lnTo>
                  <a:pt x="393285" y="1025423"/>
                </a:lnTo>
                <a:lnTo>
                  <a:pt x="393900" y="1029665"/>
                </a:lnTo>
                <a:lnTo>
                  <a:pt x="394769" y="1033894"/>
                </a:lnTo>
                <a:lnTo>
                  <a:pt x="395882" y="1038110"/>
                </a:lnTo>
                <a:lnTo>
                  <a:pt x="397254" y="1042327"/>
                </a:lnTo>
                <a:lnTo>
                  <a:pt x="398865" y="1046518"/>
                </a:lnTo>
                <a:lnTo>
                  <a:pt x="400850" y="1050988"/>
                </a:lnTo>
                <a:lnTo>
                  <a:pt x="389254" y="1056170"/>
                </a:lnTo>
                <a:close/>
              </a:path>
              <a:path w="4466590" h="1155700">
                <a:moveTo>
                  <a:pt x="392933" y="1021411"/>
                </a:moveTo>
                <a:lnTo>
                  <a:pt x="392912" y="1021168"/>
                </a:lnTo>
                <a:lnTo>
                  <a:pt x="392933" y="1021411"/>
                </a:lnTo>
                <a:close/>
              </a:path>
              <a:path w="4466590" h="1155700">
                <a:moveTo>
                  <a:pt x="393336" y="1025804"/>
                </a:moveTo>
                <a:lnTo>
                  <a:pt x="393292" y="1025503"/>
                </a:lnTo>
                <a:lnTo>
                  <a:pt x="393336" y="1025804"/>
                </a:lnTo>
                <a:close/>
              </a:path>
              <a:path w="4466590" h="1155700">
                <a:moveTo>
                  <a:pt x="393967" y="1030033"/>
                </a:moveTo>
                <a:lnTo>
                  <a:pt x="393923" y="1029822"/>
                </a:lnTo>
                <a:lnTo>
                  <a:pt x="393967" y="1030033"/>
                </a:lnTo>
                <a:close/>
              </a:path>
              <a:path w="4466590" h="1155700">
                <a:moveTo>
                  <a:pt x="394860" y="1034249"/>
                </a:moveTo>
                <a:lnTo>
                  <a:pt x="394777" y="1033935"/>
                </a:lnTo>
                <a:lnTo>
                  <a:pt x="394860" y="1034249"/>
                </a:lnTo>
                <a:close/>
              </a:path>
              <a:path w="4466590" h="1155700">
                <a:moveTo>
                  <a:pt x="395995" y="1038453"/>
                </a:moveTo>
                <a:lnTo>
                  <a:pt x="395884" y="1038110"/>
                </a:lnTo>
                <a:lnTo>
                  <a:pt x="395995" y="1038453"/>
                </a:lnTo>
                <a:close/>
              </a:path>
              <a:path w="4466590" h="1155700">
                <a:moveTo>
                  <a:pt x="1437109" y="1101331"/>
                </a:moveTo>
                <a:lnTo>
                  <a:pt x="1423250" y="1101331"/>
                </a:lnTo>
                <a:lnTo>
                  <a:pt x="1431594" y="1094549"/>
                </a:lnTo>
                <a:lnTo>
                  <a:pt x="1437109" y="1101331"/>
                </a:lnTo>
                <a:close/>
              </a:path>
              <a:path w="4466590" h="1155700">
                <a:moveTo>
                  <a:pt x="1435418" y="1107808"/>
                </a:moveTo>
                <a:lnTo>
                  <a:pt x="1414500" y="1107808"/>
                </a:lnTo>
                <a:lnTo>
                  <a:pt x="1423466" y="1101153"/>
                </a:lnTo>
                <a:lnTo>
                  <a:pt x="1423250" y="1101331"/>
                </a:lnTo>
                <a:lnTo>
                  <a:pt x="1437109" y="1101331"/>
                </a:lnTo>
                <a:lnTo>
                  <a:pt x="1439608" y="1104404"/>
                </a:lnTo>
                <a:lnTo>
                  <a:pt x="1435418" y="1107808"/>
                </a:lnTo>
                <a:close/>
              </a:path>
              <a:path w="4466590" h="1155700">
                <a:moveTo>
                  <a:pt x="1427258" y="1114158"/>
                </a:moveTo>
                <a:lnTo>
                  <a:pt x="1405115" y="1114158"/>
                </a:lnTo>
                <a:lnTo>
                  <a:pt x="1405318" y="1114031"/>
                </a:lnTo>
                <a:lnTo>
                  <a:pt x="1414703" y="1107655"/>
                </a:lnTo>
                <a:lnTo>
                  <a:pt x="1414500" y="1107808"/>
                </a:lnTo>
                <a:lnTo>
                  <a:pt x="1435418" y="1107808"/>
                </a:lnTo>
                <a:lnTo>
                  <a:pt x="1431150" y="1111275"/>
                </a:lnTo>
                <a:lnTo>
                  <a:pt x="1427258" y="1114158"/>
                </a:lnTo>
                <a:close/>
              </a:path>
              <a:path w="4466590" h="1155700">
                <a:moveTo>
                  <a:pt x="1405121" y="1114154"/>
                </a:moveTo>
                <a:lnTo>
                  <a:pt x="1405302" y="1114031"/>
                </a:lnTo>
                <a:lnTo>
                  <a:pt x="1405121" y="1114154"/>
                </a:lnTo>
                <a:close/>
              </a:path>
              <a:path w="4466590" h="1155700">
                <a:moveTo>
                  <a:pt x="1418572" y="1120381"/>
                </a:moveTo>
                <a:lnTo>
                  <a:pt x="1395133" y="1120381"/>
                </a:lnTo>
                <a:lnTo>
                  <a:pt x="1395323" y="1120267"/>
                </a:lnTo>
                <a:lnTo>
                  <a:pt x="1405121" y="1114154"/>
                </a:lnTo>
                <a:lnTo>
                  <a:pt x="1427258" y="1114158"/>
                </a:lnTo>
                <a:lnTo>
                  <a:pt x="1421942" y="1118095"/>
                </a:lnTo>
                <a:lnTo>
                  <a:pt x="1418572" y="1120381"/>
                </a:lnTo>
                <a:close/>
              </a:path>
              <a:path w="4466590" h="1155700">
                <a:moveTo>
                  <a:pt x="1395230" y="1120320"/>
                </a:moveTo>
                <a:close/>
              </a:path>
              <a:path w="4466590" h="1155700">
                <a:moveTo>
                  <a:pt x="1409380" y="1126464"/>
                </a:moveTo>
                <a:lnTo>
                  <a:pt x="1384553" y="1126464"/>
                </a:lnTo>
                <a:lnTo>
                  <a:pt x="1384731" y="1126363"/>
                </a:lnTo>
                <a:lnTo>
                  <a:pt x="1395230" y="1120320"/>
                </a:lnTo>
                <a:lnTo>
                  <a:pt x="1418572" y="1120381"/>
                </a:lnTo>
                <a:lnTo>
                  <a:pt x="1412151" y="1124737"/>
                </a:lnTo>
                <a:lnTo>
                  <a:pt x="1409380" y="1126464"/>
                </a:lnTo>
                <a:close/>
              </a:path>
              <a:path w="4466590" h="1155700">
                <a:moveTo>
                  <a:pt x="1384714" y="1126372"/>
                </a:moveTo>
                <a:close/>
              </a:path>
              <a:path w="4466590" h="1155700">
                <a:moveTo>
                  <a:pt x="1399689" y="1132408"/>
                </a:moveTo>
                <a:lnTo>
                  <a:pt x="1373390" y="1132408"/>
                </a:lnTo>
                <a:lnTo>
                  <a:pt x="1373568" y="1132319"/>
                </a:lnTo>
                <a:lnTo>
                  <a:pt x="1384714" y="1126372"/>
                </a:lnTo>
                <a:lnTo>
                  <a:pt x="1384553" y="1126464"/>
                </a:lnTo>
                <a:lnTo>
                  <a:pt x="1409380" y="1126464"/>
                </a:lnTo>
                <a:lnTo>
                  <a:pt x="1401762" y="1131214"/>
                </a:lnTo>
                <a:lnTo>
                  <a:pt x="1399689" y="1132408"/>
                </a:lnTo>
                <a:close/>
              </a:path>
              <a:path w="4466590" h="1155700">
                <a:moveTo>
                  <a:pt x="1373417" y="1132393"/>
                </a:moveTo>
                <a:lnTo>
                  <a:pt x="1373557" y="1132319"/>
                </a:lnTo>
                <a:lnTo>
                  <a:pt x="1373417" y="1132393"/>
                </a:lnTo>
                <a:close/>
              </a:path>
              <a:path w="4466590" h="1155700">
                <a:moveTo>
                  <a:pt x="1389538" y="1138199"/>
                </a:moveTo>
                <a:lnTo>
                  <a:pt x="1361668" y="1138199"/>
                </a:lnTo>
                <a:lnTo>
                  <a:pt x="1361833" y="1138123"/>
                </a:lnTo>
                <a:lnTo>
                  <a:pt x="1373417" y="1132393"/>
                </a:lnTo>
                <a:lnTo>
                  <a:pt x="1399689" y="1132408"/>
                </a:lnTo>
                <a:lnTo>
                  <a:pt x="1390802" y="1137526"/>
                </a:lnTo>
                <a:lnTo>
                  <a:pt x="1389538" y="1138199"/>
                </a:lnTo>
                <a:close/>
              </a:path>
              <a:path w="4466590" h="1155700">
                <a:moveTo>
                  <a:pt x="1361679" y="1138193"/>
                </a:moveTo>
                <a:lnTo>
                  <a:pt x="1361822" y="1138123"/>
                </a:lnTo>
                <a:lnTo>
                  <a:pt x="1361679" y="1138193"/>
                </a:lnTo>
                <a:close/>
              </a:path>
              <a:path w="4466590" h="1155700">
                <a:moveTo>
                  <a:pt x="1354683" y="1155382"/>
                </a:moveTo>
                <a:lnTo>
                  <a:pt x="1349387" y="1143838"/>
                </a:lnTo>
                <a:lnTo>
                  <a:pt x="1361679" y="1138193"/>
                </a:lnTo>
                <a:lnTo>
                  <a:pt x="1389538" y="1138199"/>
                </a:lnTo>
                <a:lnTo>
                  <a:pt x="1379283" y="1143660"/>
                </a:lnTo>
                <a:lnTo>
                  <a:pt x="1367218" y="1149629"/>
                </a:lnTo>
                <a:lnTo>
                  <a:pt x="1354683" y="1155382"/>
                </a:lnTo>
                <a:close/>
              </a:path>
              <a:path w="4466590" h="1155700">
                <a:moveTo>
                  <a:pt x="2220048" y="1077899"/>
                </a:moveTo>
                <a:lnTo>
                  <a:pt x="2207374" y="1077899"/>
                </a:lnTo>
                <a:lnTo>
                  <a:pt x="2207590" y="1077569"/>
                </a:lnTo>
                <a:lnTo>
                  <a:pt x="2210892" y="1072222"/>
                </a:lnTo>
                <a:lnTo>
                  <a:pt x="2220048" y="1077899"/>
                </a:lnTo>
                <a:close/>
              </a:path>
              <a:path w="4466590" h="1155700">
                <a:moveTo>
                  <a:pt x="2207499" y="1077697"/>
                </a:moveTo>
                <a:lnTo>
                  <a:pt x="2207578" y="1077569"/>
                </a:lnTo>
                <a:lnTo>
                  <a:pt x="2207499" y="1077697"/>
                </a:lnTo>
                <a:close/>
              </a:path>
              <a:path w="4466590" h="1155700">
                <a:moveTo>
                  <a:pt x="2219034" y="1083183"/>
                </a:moveTo>
                <a:lnTo>
                  <a:pt x="2203615" y="1083183"/>
                </a:lnTo>
                <a:lnTo>
                  <a:pt x="2203831" y="1082890"/>
                </a:lnTo>
                <a:lnTo>
                  <a:pt x="2207499" y="1077697"/>
                </a:lnTo>
                <a:lnTo>
                  <a:pt x="2207374" y="1077899"/>
                </a:lnTo>
                <a:lnTo>
                  <a:pt x="2220048" y="1077899"/>
                </a:lnTo>
                <a:lnTo>
                  <a:pt x="2221687" y="1078915"/>
                </a:lnTo>
                <a:lnTo>
                  <a:pt x="2219034" y="1083183"/>
                </a:lnTo>
                <a:close/>
              </a:path>
              <a:path w="4466590" h="1155700">
                <a:moveTo>
                  <a:pt x="2203752" y="1082989"/>
                </a:moveTo>
                <a:close/>
              </a:path>
              <a:path w="4466590" h="1155700">
                <a:moveTo>
                  <a:pt x="2215464" y="1088415"/>
                </a:moveTo>
                <a:lnTo>
                  <a:pt x="2199411" y="1088415"/>
                </a:lnTo>
                <a:lnTo>
                  <a:pt x="2199627" y="1088161"/>
                </a:lnTo>
                <a:lnTo>
                  <a:pt x="2203752" y="1082989"/>
                </a:lnTo>
                <a:lnTo>
                  <a:pt x="2203615" y="1083183"/>
                </a:lnTo>
                <a:lnTo>
                  <a:pt x="2219034" y="1083183"/>
                </a:lnTo>
                <a:lnTo>
                  <a:pt x="2218055" y="1084757"/>
                </a:lnTo>
                <a:lnTo>
                  <a:pt x="2215464" y="1088415"/>
                </a:lnTo>
                <a:close/>
              </a:path>
              <a:path w="4466590" h="1155700">
                <a:moveTo>
                  <a:pt x="2199502" y="1088301"/>
                </a:moveTo>
                <a:lnTo>
                  <a:pt x="2199614" y="1088161"/>
                </a:lnTo>
                <a:lnTo>
                  <a:pt x="2199502" y="1088301"/>
                </a:lnTo>
                <a:close/>
              </a:path>
              <a:path w="4466590" h="1155700">
                <a:moveTo>
                  <a:pt x="2211520" y="1093609"/>
                </a:moveTo>
                <a:lnTo>
                  <a:pt x="2194775" y="1093609"/>
                </a:lnTo>
                <a:lnTo>
                  <a:pt x="2194991" y="1093381"/>
                </a:lnTo>
                <a:lnTo>
                  <a:pt x="2199502" y="1088301"/>
                </a:lnTo>
                <a:lnTo>
                  <a:pt x="2215464" y="1088415"/>
                </a:lnTo>
                <a:lnTo>
                  <a:pt x="2213864" y="1090676"/>
                </a:lnTo>
                <a:lnTo>
                  <a:pt x="2211520" y="1093609"/>
                </a:lnTo>
                <a:close/>
              </a:path>
              <a:path w="4466590" h="1155700">
                <a:moveTo>
                  <a:pt x="2194864" y="1093510"/>
                </a:moveTo>
                <a:lnTo>
                  <a:pt x="2194979" y="1093381"/>
                </a:lnTo>
                <a:lnTo>
                  <a:pt x="2194864" y="1093510"/>
                </a:lnTo>
                <a:close/>
              </a:path>
              <a:path w="4466590" h="1155700">
                <a:moveTo>
                  <a:pt x="2207203" y="1098753"/>
                </a:moveTo>
                <a:lnTo>
                  <a:pt x="2189695" y="1098753"/>
                </a:lnTo>
                <a:lnTo>
                  <a:pt x="2189911" y="1098550"/>
                </a:lnTo>
                <a:lnTo>
                  <a:pt x="2194864" y="1093510"/>
                </a:lnTo>
                <a:lnTo>
                  <a:pt x="2211520" y="1093609"/>
                </a:lnTo>
                <a:lnTo>
                  <a:pt x="2209228" y="1096479"/>
                </a:lnTo>
                <a:lnTo>
                  <a:pt x="2207203" y="1098753"/>
                </a:lnTo>
                <a:close/>
              </a:path>
              <a:path w="4466590" h="1155700">
                <a:moveTo>
                  <a:pt x="2189731" y="1098716"/>
                </a:moveTo>
                <a:lnTo>
                  <a:pt x="2189896" y="1098550"/>
                </a:lnTo>
                <a:lnTo>
                  <a:pt x="2189731" y="1098716"/>
                </a:lnTo>
                <a:close/>
              </a:path>
              <a:path w="4466590" h="1155700">
                <a:moveTo>
                  <a:pt x="2202511" y="1103845"/>
                </a:moveTo>
                <a:lnTo>
                  <a:pt x="2184196" y="1103845"/>
                </a:lnTo>
                <a:lnTo>
                  <a:pt x="2184399" y="1103668"/>
                </a:lnTo>
                <a:lnTo>
                  <a:pt x="2189731" y="1098716"/>
                </a:lnTo>
                <a:lnTo>
                  <a:pt x="2207203" y="1098753"/>
                </a:lnTo>
                <a:lnTo>
                  <a:pt x="2204148" y="1102182"/>
                </a:lnTo>
                <a:lnTo>
                  <a:pt x="2202511" y="1103845"/>
                </a:lnTo>
                <a:close/>
              </a:path>
              <a:path w="4466590" h="1155700">
                <a:moveTo>
                  <a:pt x="2184261" y="1103785"/>
                </a:moveTo>
                <a:lnTo>
                  <a:pt x="2184399" y="1103668"/>
                </a:lnTo>
                <a:lnTo>
                  <a:pt x="2184261" y="1103785"/>
                </a:lnTo>
                <a:close/>
              </a:path>
              <a:path w="4466590" h="1155700">
                <a:moveTo>
                  <a:pt x="2197457" y="1108875"/>
                </a:moveTo>
                <a:lnTo>
                  <a:pt x="2178278" y="1108875"/>
                </a:lnTo>
                <a:lnTo>
                  <a:pt x="2184261" y="1103785"/>
                </a:lnTo>
                <a:lnTo>
                  <a:pt x="2202511" y="1103845"/>
                </a:lnTo>
                <a:lnTo>
                  <a:pt x="2198649" y="1107770"/>
                </a:lnTo>
                <a:lnTo>
                  <a:pt x="2197457" y="1108875"/>
                </a:lnTo>
                <a:close/>
              </a:path>
              <a:path w="4466590" h="1155700">
                <a:moveTo>
                  <a:pt x="2179777" y="1123823"/>
                </a:moveTo>
                <a:lnTo>
                  <a:pt x="2171941" y="1113828"/>
                </a:lnTo>
                <a:lnTo>
                  <a:pt x="2178469" y="1108710"/>
                </a:lnTo>
                <a:lnTo>
                  <a:pt x="2178278" y="1108875"/>
                </a:lnTo>
                <a:lnTo>
                  <a:pt x="2197457" y="1108875"/>
                </a:lnTo>
                <a:lnTo>
                  <a:pt x="2192731" y="1113256"/>
                </a:lnTo>
                <a:lnTo>
                  <a:pt x="2186406" y="1118628"/>
                </a:lnTo>
                <a:lnTo>
                  <a:pt x="2179777" y="1123823"/>
                </a:lnTo>
                <a:close/>
              </a:path>
              <a:path w="4466590" h="1155700">
                <a:moveTo>
                  <a:pt x="3131058" y="1067054"/>
                </a:moveTo>
                <a:lnTo>
                  <a:pt x="3091789" y="1057757"/>
                </a:lnTo>
                <a:lnTo>
                  <a:pt x="3054121" y="1047597"/>
                </a:lnTo>
                <a:lnTo>
                  <a:pt x="3000908" y="1030808"/>
                </a:lnTo>
                <a:lnTo>
                  <a:pt x="2984144" y="1024839"/>
                </a:lnTo>
                <a:lnTo>
                  <a:pt x="2988411" y="1012875"/>
                </a:lnTo>
                <a:lnTo>
                  <a:pt x="3005005" y="1018781"/>
                </a:lnTo>
                <a:lnTo>
                  <a:pt x="3022168" y="1024547"/>
                </a:lnTo>
                <a:lnTo>
                  <a:pt x="3039694" y="1030071"/>
                </a:lnTo>
                <a:lnTo>
                  <a:pt x="3057677" y="1035405"/>
                </a:lnTo>
                <a:lnTo>
                  <a:pt x="3076014" y="1040511"/>
                </a:lnTo>
                <a:lnTo>
                  <a:pt x="3094854" y="1045438"/>
                </a:lnTo>
                <a:lnTo>
                  <a:pt x="3114239" y="1050175"/>
                </a:lnTo>
                <a:lnTo>
                  <a:pt x="3133890" y="1054684"/>
                </a:lnTo>
                <a:lnTo>
                  <a:pt x="3131058" y="1067054"/>
                </a:lnTo>
                <a:close/>
              </a:path>
              <a:path w="4466590" h="1155700">
                <a:moveTo>
                  <a:pt x="4258241" y="740232"/>
                </a:moveTo>
                <a:lnTo>
                  <a:pt x="4242739" y="740232"/>
                </a:lnTo>
                <a:lnTo>
                  <a:pt x="4238561" y="734834"/>
                </a:lnTo>
                <a:lnTo>
                  <a:pt x="4248607" y="727062"/>
                </a:lnTo>
                <a:lnTo>
                  <a:pt x="4252848" y="732548"/>
                </a:lnTo>
                <a:lnTo>
                  <a:pt x="4256887" y="738187"/>
                </a:lnTo>
                <a:lnTo>
                  <a:pt x="4258241" y="740232"/>
                </a:lnTo>
                <a:close/>
              </a:path>
              <a:path w="4466590" h="1155700">
                <a:moveTo>
                  <a:pt x="4261630" y="745490"/>
                </a:moveTo>
                <a:lnTo>
                  <a:pt x="4246498" y="745490"/>
                </a:lnTo>
                <a:lnTo>
                  <a:pt x="4242695" y="740174"/>
                </a:lnTo>
                <a:lnTo>
                  <a:pt x="4258241" y="740232"/>
                </a:lnTo>
                <a:lnTo>
                  <a:pt x="4260646" y="743864"/>
                </a:lnTo>
                <a:lnTo>
                  <a:pt x="4261630" y="745490"/>
                </a:lnTo>
                <a:close/>
              </a:path>
              <a:path w="4466590" h="1155700">
                <a:moveTo>
                  <a:pt x="4264755" y="750760"/>
                </a:moveTo>
                <a:lnTo>
                  <a:pt x="4249978" y="750760"/>
                </a:lnTo>
                <a:lnTo>
                  <a:pt x="4246428" y="745391"/>
                </a:lnTo>
                <a:lnTo>
                  <a:pt x="4261630" y="745490"/>
                </a:lnTo>
                <a:lnTo>
                  <a:pt x="4264113" y="749592"/>
                </a:lnTo>
                <a:lnTo>
                  <a:pt x="4264755" y="750760"/>
                </a:lnTo>
                <a:close/>
              </a:path>
              <a:path w="4466590" h="1155700">
                <a:moveTo>
                  <a:pt x="4267628" y="756056"/>
                </a:moveTo>
                <a:lnTo>
                  <a:pt x="4253179" y="756056"/>
                </a:lnTo>
                <a:lnTo>
                  <a:pt x="4249872" y="750600"/>
                </a:lnTo>
                <a:lnTo>
                  <a:pt x="4249978" y="750760"/>
                </a:lnTo>
                <a:lnTo>
                  <a:pt x="4264755" y="750760"/>
                </a:lnTo>
                <a:lnTo>
                  <a:pt x="4267288" y="755370"/>
                </a:lnTo>
                <a:lnTo>
                  <a:pt x="4267628" y="756056"/>
                </a:lnTo>
                <a:close/>
              </a:path>
              <a:path w="4466590" h="1155700">
                <a:moveTo>
                  <a:pt x="4270249" y="761377"/>
                </a:moveTo>
                <a:lnTo>
                  <a:pt x="4256087" y="761377"/>
                </a:lnTo>
                <a:lnTo>
                  <a:pt x="4253039" y="755827"/>
                </a:lnTo>
                <a:lnTo>
                  <a:pt x="4253179" y="756056"/>
                </a:lnTo>
                <a:lnTo>
                  <a:pt x="4267628" y="756056"/>
                </a:lnTo>
                <a:lnTo>
                  <a:pt x="4270249" y="761377"/>
                </a:lnTo>
                <a:close/>
              </a:path>
              <a:path w="4466590" h="1155700">
                <a:moveTo>
                  <a:pt x="4272588" y="766699"/>
                </a:moveTo>
                <a:lnTo>
                  <a:pt x="4258729" y="766699"/>
                </a:lnTo>
                <a:lnTo>
                  <a:pt x="4256078" y="761361"/>
                </a:lnTo>
                <a:lnTo>
                  <a:pt x="4270249" y="761377"/>
                </a:lnTo>
                <a:lnTo>
                  <a:pt x="4272588" y="766699"/>
                </a:lnTo>
                <a:close/>
              </a:path>
              <a:path w="4466590" h="1155700">
                <a:moveTo>
                  <a:pt x="4274668" y="772045"/>
                </a:moveTo>
                <a:lnTo>
                  <a:pt x="4261065" y="772045"/>
                </a:lnTo>
                <a:lnTo>
                  <a:pt x="4258602" y="766445"/>
                </a:lnTo>
                <a:lnTo>
                  <a:pt x="4258729" y="766699"/>
                </a:lnTo>
                <a:lnTo>
                  <a:pt x="4272588" y="766699"/>
                </a:lnTo>
                <a:lnTo>
                  <a:pt x="4272749" y="767067"/>
                </a:lnTo>
                <a:lnTo>
                  <a:pt x="4274668" y="772045"/>
                </a:lnTo>
                <a:close/>
              </a:path>
              <a:path w="4466590" h="1155700">
                <a:moveTo>
                  <a:pt x="4263123" y="777405"/>
                </a:moveTo>
                <a:lnTo>
                  <a:pt x="4261012" y="771923"/>
                </a:lnTo>
                <a:lnTo>
                  <a:pt x="4274668" y="772045"/>
                </a:lnTo>
                <a:lnTo>
                  <a:pt x="4274972" y="772833"/>
                </a:lnTo>
                <a:lnTo>
                  <a:pt x="4263123" y="77740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55324" y="2924568"/>
            <a:ext cx="40379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波速、波长、频率之</a:t>
            </a:r>
            <a:r>
              <a:rPr dirty="0" sz="2800" spc="-5">
                <a:latin typeface="华文楷体"/>
                <a:cs typeface="华文楷体"/>
              </a:rPr>
              <a:t>间 </a:t>
            </a:r>
            <a:r>
              <a:rPr dirty="0" sz="2800">
                <a:latin typeface="华文楷体"/>
                <a:cs typeface="华文楷体"/>
              </a:rPr>
              <a:t>有什么样的关系呢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15056" y="2543555"/>
            <a:ext cx="1219200" cy="1083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7778" y="1427772"/>
            <a:ext cx="535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思考：波速、波长、频率的关系</a:t>
            </a:r>
          </a:p>
        </p:txBody>
      </p:sp>
      <p:sp>
        <p:nvSpPr>
          <p:cNvPr id="6" name="object 6"/>
          <p:cNvSpPr/>
          <p:nvPr/>
        </p:nvSpPr>
        <p:spPr>
          <a:xfrm>
            <a:off x="3127248" y="2388107"/>
            <a:ext cx="6019800" cy="338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2398" y="1990750"/>
            <a:ext cx="55118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latin typeface="微软雅黑"/>
                <a:cs typeface="微软雅黑"/>
              </a:rPr>
              <a:t>电磁波的发现及应用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44522" y="3444447"/>
          <a:ext cx="781558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0"/>
                <a:gridCol w="850900"/>
                <a:gridCol w="412750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 i="1"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 i="1"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 i="1"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 i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 i="1"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 i="1"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latin typeface="华文楷体"/>
                          <a:cs typeface="华文楷体"/>
                        </a:rPr>
                        <a:t>主讲人：常丽</a:t>
                      </a:r>
                      <a:r>
                        <a:rPr dirty="0" sz="2800" spc="-10" b="1" i="1">
                          <a:latin typeface="华文楷体"/>
                          <a:cs typeface="华文楷体"/>
                        </a:rPr>
                        <a:t>霞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 i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9278" y="1427772"/>
            <a:ext cx="4216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波速、波长、频率的关系</a:t>
            </a:r>
          </a:p>
        </p:txBody>
      </p:sp>
      <p:sp>
        <p:nvSpPr>
          <p:cNvPr id="6" name="object 6"/>
          <p:cNvSpPr/>
          <p:nvPr/>
        </p:nvSpPr>
        <p:spPr>
          <a:xfrm>
            <a:off x="4471415" y="2707424"/>
            <a:ext cx="4868303" cy="126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03547" y="3035896"/>
            <a:ext cx="140347" cy="140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62628" y="3025559"/>
            <a:ext cx="210883" cy="211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65065" y="2701074"/>
            <a:ext cx="4881245" cy="1270000"/>
          </a:xfrm>
          <a:custGeom>
            <a:avLst/>
            <a:gdLst/>
            <a:ahLst/>
            <a:cxnLst/>
            <a:rect l="l" t="t" r="r" b="b"/>
            <a:pathLst>
              <a:path w="4881245" h="1270000">
                <a:moveTo>
                  <a:pt x="2620314" y="12700"/>
                </a:moveTo>
                <a:lnTo>
                  <a:pt x="2137994" y="12700"/>
                </a:lnTo>
                <a:lnTo>
                  <a:pt x="2167178" y="0"/>
                </a:lnTo>
                <a:lnTo>
                  <a:pt x="2597823" y="0"/>
                </a:lnTo>
                <a:lnTo>
                  <a:pt x="2620314" y="12700"/>
                </a:lnTo>
                <a:close/>
              </a:path>
              <a:path w="4881245" h="1270000">
                <a:moveTo>
                  <a:pt x="2139467" y="25400"/>
                </a:moveTo>
                <a:lnTo>
                  <a:pt x="2053640" y="25400"/>
                </a:lnTo>
                <a:lnTo>
                  <a:pt x="2081199" y="12700"/>
                </a:lnTo>
                <a:lnTo>
                  <a:pt x="2168563" y="12700"/>
                </a:lnTo>
                <a:lnTo>
                  <a:pt x="2139467" y="25400"/>
                </a:lnTo>
                <a:close/>
              </a:path>
              <a:path w="4881245" h="1270000">
                <a:moveTo>
                  <a:pt x="2707157" y="25400"/>
                </a:moveTo>
                <a:lnTo>
                  <a:pt x="2618879" y="25400"/>
                </a:lnTo>
                <a:lnTo>
                  <a:pt x="2596464" y="12700"/>
                </a:lnTo>
                <a:lnTo>
                  <a:pt x="2685935" y="12700"/>
                </a:lnTo>
                <a:lnTo>
                  <a:pt x="2707157" y="25400"/>
                </a:lnTo>
                <a:close/>
              </a:path>
              <a:path w="4881245" h="1270000">
                <a:moveTo>
                  <a:pt x="2055736" y="38100"/>
                </a:moveTo>
                <a:lnTo>
                  <a:pt x="1974646" y="38100"/>
                </a:lnTo>
                <a:lnTo>
                  <a:pt x="2000338" y="25400"/>
                </a:lnTo>
                <a:lnTo>
                  <a:pt x="2083181" y="25400"/>
                </a:lnTo>
                <a:lnTo>
                  <a:pt x="2055736" y="38100"/>
                </a:lnTo>
                <a:close/>
              </a:path>
              <a:path w="4881245" h="1270000">
                <a:moveTo>
                  <a:pt x="2788437" y="38100"/>
                </a:moveTo>
                <a:lnTo>
                  <a:pt x="2725813" y="38100"/>
                </a:lnTo>
                <a:lnTo>
                  <a:pt x="2705023" y="25400"/>
                </a:lnTo>
                <a:lnTo>
                  <a:pt x="2768676" y="25400"/>
                </a:lnTo>
                <a:lnTo>
                  <a:pt x="2788437" y="38100"/>
                </a:lnTo>
                <a:close/>
              </a:path>
              <a:path w="4881245" h="1270000">
                <a:moveTo>
                  <a:pt x="1977402" y="50800"/>
                </a:moveTo>
                <a:lnTo>
                  <a:pt x="1925307" y="50800"/>
                </a:lnTo>
                <a:lnTo>
                  <a:pt x="1949627" y="38100"/>
                </a:lnTo>
                <a:lnTo>
                  <a:pt x="2002980" y="38100"/>
                </a:lnTo>
                <a:lnTo>
                  <a:pt x="1977402" y="50800"/>
                </a:lnTo>
                <a:close/>
              </a:path>
              <a:path w="4881245" h="1270000">
                <a:moveTo>
                  <a:pt x="2845320" y="50800"/>
                </a:moveTo>
                <a:lnTo>
                  <a:pt x="2785719" y="50800"/>
                </a:lnTo>
                <a:lnTo>
                  <a:pt x="2766047" y="38100"/>
                </a:lnTo>
                <a:lnTo>
                  <a:pt x="2826778" y="38100"/>
                </a:lnTo>
                <a:lnTo>
                  <a:pt x="2845320" y="50800"/>
                </a:lnTo>
                <a:close/>
              </a:path>
              <a:path w="4881245" h="1270000">
                <a:moveTo>
                  <a:pt x="1928533" y="63500"/>
                </a:moveTo>
                <a:lnTo>
                  <a:pt x="1878850" y="63500"/>
                </a:lnTo>
                <a:lnTo>
                  <a:pt x="1901698" y="50800"/>
                </a:lnTo>
                <a:lnTo>
                  <a:pt x="1952726" y="50800"/>
                </a:lnTo>
                <a:lnTo>
                  <a:pt x="1928533" y="63500"/>
                </a:lnTo>
                <a:close/>
              </a:path>
              <a:path w="4881245" h="1270000">
                <a:moveTo>
                  <a:pt x="2881122" y="63500"/>
                </a:moveTo>
                <a:lnTo>
                  <a:pt x="2842044" y="63500"/>
                </a:lnTo>
                <a:lnTo>
                  <a:pt x="2823603" y="50800"/>
                </a:lnTo>
                <a:lnTo>
                  <a:pt x="2863443" y="50800"/>
                </a:lnTo>
                <a:lnTo>
                  <a:pt x="2881122" y="63500"/>
                </a:lnTo>
                <a:close/>
              </a:path>
              <a:path w="4881245" h="1270000">
                <a:moveTo>
                  <a:pt x="1839785" y="88900"/>
                </a:moveTo>
                <a:lnTo>
                  <a:pt x="1815020" y="88900"/>
                </a:lnTo>
                <a:lnTo>
                  <a:pt x="1835480" y="76200"/>
                </a:lnTo>
                <a:lnTo>
                  <a:pt x="1856765" y="63500"/>
                </a:lnTo>
                <a:lnTo>
                  <a:pt x="1905304" y="63500"/>
                </a:lnTo>
                <a:lnTo>
                  <a:pt x="1882584" y="76200"/>
                </a:lnTo>
                <a:lnTo>
                  <a:pt x="1860931" y="76200"/>
                </a:lnTo>
                <a:lnTo>
                  <a:pt x="1839785" y="88900"/>
                </a:lnTo>
                <a:close/>
              </a:path>
              <a:path w="4881245" h="1270000">
                <a:moveTo>
                  <a:pt x="2915107" y="76200"/>
                </a:moveTo>
                <a:lnTo>
                  <a:pt x="2877451" y="76200"/>
                </a:lnTo>
                <a:lnTo>
                  <a:pt x="2859874" y="63500"/>
                </a:lnTo>
                <a:lnTo>
                  <a:pt x="2898343" y="63500"/>
                </a:lnTo>
                <a:lnTo>
                  <a:pt x="2915107" y="76200"/>
                </a:lnTo>
                <a:close/>
              </a:path>
              <a:path w="4881245" h="1270000">
                <a:moveTo>
                  <a:pt x="3523437" y="76200"/>
                </a:moveTo>
                <a:lnTo>
                  <a:pt x="3402253" y="76200"/>
                </a:lnTo>
                <a:lnTo>
                  <a:pt x="3432644" y="63500"/>
                </a:lnTo>
                <a:lnTo>
                  <a:pt x="3493503" y="63500"/>
                </a:lnTo>
                <a:lnTo>
                  <a:pt x="3523437" y="76200"/>
                </a:lnTo>
                <a:close/>
              </a:path>
              <a:path w="4881245" h="1270000">
                <a:moveTo>
                  <a:pt x="2962503" y="88900"/>
                </a:moveTo>
                <a:lnTo>
                  <a:pt x="2927083" y="88900"/>
                </a:lnTo>
                <a:lnTo>
                  <a:pt x="2910903" y="76200"/>
                </a:lnTo>
                <a:lnTo>
                  <a:pt x="2947200" y="76200"/>
                </a:lnTo>
                <a:lnTo>
                  <a:pt x="2962503" y="88900"/>
                </a:lnTo>
                <a:close/>
              </a:path>
              <a:path w="4881245" h="1270000">
                <a:moveTo>
                  <a:pt x="3402533" y="88900"/>
                </a:moveTo>
                <a:lnTo>
                  <a:pt x="3198380" y="88900"/>
                </a:lnTo>
                <a:lnTo>
                  <a:pt x="3226435" y="76200"/>
                </a:lnTo>
                <a:lnTo>
                  <a:pt x="3432848" y="76200"/>
                </a:lnTo>
                <a:lnTo>
                  <a:pt x="3402533" y="88900"/>
                </a:lnTo>
                <a:close/>
              </a:path>
              <a:path w="4881245" h="1270000">
                <a:moveTo>
                  <a:pt x="3724402" y="88900"/>
                </a:moveTo>
                <a:lnTo>
                  <a:pt x="3523170" y="88900"/>
                </a:lnTo>
                <a:lnTo>
                  <a:pt x="3493312" y="76200"/>
                </a:lnTo>
                <a:lnTo>
                  <a:pt x="3696728" y="76200"/>
                </a:lnTo>
                <a:lnTo>
                  <a:pt x="3724402" y="88900"/>
                </a:lnTo>
                <a:close/>
              </a:path>
              <a:path w="4881245" h="1270000">
                <a:moveTo>
                  <a:pt x="1781962" y="114300"/>
                </a:moveTo>
                <a:lnTo>
                  <a:pt x="1758873" y="114300"/>
                </a:lnTo>
                <a:lnTo>
                  <a:pt x="1776679" y="101600"/>
                </a:lnTo>
                <a:lnTo>
                  <a:pt x="1795411" y="88900"/>
                </a:lnTo>
                <a:lnTo>
                  <a:pt x="1839937" y="88900"/>
                </a:lnTo>
                <a:lnTo>
                  <a:pt x="1819630" y="101600"/>
                </a:lnTo>
                <a:lnTo>
                  <a:pt x="1800517" y="101600"/>
                </a:lnTo>
                <a:lnTo>
                  <a:pt x="1781962" y="114300"/>
                </a:lnTo>
                <a:close/>
              </a:path>
              <a:path w="4881245" h="1270000">
                <a:moveTo>
                  <a:pt x="2991586" y="101600"/>
                </a:moveTo>
                <a:lnTo>
                  <a:pt x="2957715" y="101600"/>
                </a:lnTo>
                <a:lnTo>
                  <a:pt x="2942539" y="88900"/>
                </a:lnTo>
                <a:lnTo>
                  <a:pt x="2977311" y="88900"/>
                </a:lnTo>
                <a:lnTo>
                  <a:pt x="2991586" y="101600"/>
                </a:lnTo>
                <a:close/>
              </a:path>
              <a:path w="4881245" h="1270000">
                <a:moveTo>
                  <a:pt x="3199777" y="101600"/>
                </a:moveTo>
                <a:lnTo>
                  <a:pt x="3090367" y="101600"/>
                </a:lnTo>
                <a:lnTo>
                  <a:pt x="3116707" y="88900"/>
                </a:lnTo>
                <a:lnTo>
                  <a:pt x="3227743" y="88900"/>
                </a:lnTo>
                <a:lnTo>
                  <a:pt x="3199777" y="101600"/>
                </a:lnTo>
                <a:close/>
              </a:path>
              <a:path w="4881245" h="1270000">
                <a:moveTo>
                  <a:pt x="3831043" y="101600"/>
                </a:moveTo>
                <a:lnTo>
                  <a:pt x="3723030" y="101600"/>
                </a:lnTo>
                <a:lnTo>
                  <a:pt x="3695433" y="88900"/>
                </a:lnTo>
                <a:lnTo>
                  <a:pt x="3805021" y="88900"/>
                </a:lnTo>
                <a:lnTo>
                  <a:pt x="3831043" y="101600"/>
                </a:lnTo>
                <a:close/>
              </a:path>
              <a:path w="4881245" h="1270000">
                <a:moveTo>
                  <a:pt x="3018472" y="114300"/>
                </a:moveTo>
                <a:lnTo>
                  <a:pt x="2986278" y="114300"/>
                </a:lnTo>
                <a:lnTo>
                  <a:pt x="2972130" y="101600"/>
                </a:lnTo>
                <a:lnTo>
                  <a:pt x="3005340" y="101600"/>
                </a:lnTo>
                <a:lnTo>
                  <a:pt x="3018472" y="114300"/>
                </a:lnTo>
                <a:close/>
              </a:path>
              <a:path w="4881245" h="1270000">
                <a:moveTo>
                  <a:pt x="3092424" y="114300"/>
                </a:moveTo>
                <a:lnTo>
                  <a:pt x="3039110" y="114300"/>
                </a:lnTo>
                <a:lnTo>
                  <a:pt x="3064497" y="101600"/>
                </a:lnTo>
                <a:lnTo>
                  <a:pt x="3118688" y="101600"/>
                </a:lnTo>
                <a:lnTo>
                  <a:pt x="3092424" y="114300"/>
                </a:lnTo>
                <a:close/>
              </a:path>
              <a:path w="4881245" h="1270000">
                <a:moveTo>
                  <a:pt x="3906316" y="114300"/>
                </a:moveTo>
                <a:lnTo>
                  <a:pt x="3829011" y="114300"/>
                </a:lnTo>
                <a:lnTo>
                  <a:pt x="3803078" y="101600"/>
                </a:lnTo>
                <a:lnTo>
                  <a:pt x="3881704" y="101600"/>
                </a:lnTo>
                <a:lnTo>
                  <a:pt x="3906316" y="114300"/>
                </a:lnTo>
                <a:close/>
              </a:path>
              <a:path w="4881245" h="1270000">
                <a:moveTo>
                  <a:pt x="1756143" y="127000"/>
                </a:moveTo>
                <a:lnTo>
                  <a:pt x="1733829" y="127000"/>
                </a:lnTo>
                <a:lnTo>
                  <a:pt x="1741932" y="114300"/>
                </a:lnTo>
                <a:lnTo>
                  <a:pt x="1764626" y="114300"/>
                </a:lnTo>
                <a:lnTo>
                  <a:pt x="1756143" y="127000"/>
                </a:lnTo>
                <a:close/>
              </a:path>
              <a:path w="4881245" h="1270000">
                <a:moveTo>
                  <a:pt x="1764487" y="127000"/>
                </a:moveTo>
                <a:lnTo>
                  <a:pt x="1764626" y="114300"/>
                </a:lnTo>
                <a:lnTo>
                  <a:pt x="1782140" y="114300"/>
                </a:lnTo>
                <a:lnTo>
                  <a:pt x="1764487" y="127000"/>
                </a:lnTo>
                <a:close/>
              </a:path>
              <a:path w="4881245" h="1270000">
                <a:moveTo>
                  <a:pt x="3041535" y="127000"/>
                </a:moveTo>
                <a:lnTo>
                  <a:pt x="3014649" y="127000"/>
                </a:lnTo>
                <a:lnTo>
                  <a:pt x="2999600" y="114300"/>
                </a:lnTo>
                <a:lnTo>
                  <a:pt x="3066834" y="114300"/>
                </a:lnTo>
                <a:lnTo>
                  <a:pt x="3041535" y="127000"/>
                </a:lnTo>
                <a:close/>
              </a:path>
              <a:path w="4881245" h="1270000">
                <a:moveTo>
                  <a:pt x="3954005" y="127000"/>
                </a:moveTo>
                <a:lnTo>
                  <a:pt x="3903751" y="127000"/>
                </a:lnTo>
                <a:lnTo>
                  <a:pt x="3879227" y="114300"/>
                </a:lnTo>
                <a:lnTo>
                  <a:pt x="3930421" y="114300"/>
                </a:lnTo>
                <a:lnTo>
                  <a:pt x="3954005" y="127000"/>
                </a:lnTo>
                <a:close/>
              </a:path>
              <a:path w="4881245" h="1270000">
                <a:moveTo>
                  <a:pt x="1740115" y="139700"/>
                </a:moveTo>
                <a:lnTo>
                  <a:pt x="1710982" y="139700"/>
                </a:lnTo>
                <a:lnTo>
                  <a:pt x="1718348" y="127000"/>
                </a:lnTo>
                <a:lnTo>
                  <a:pt x="1748104" y="127000"/>
                </a:lnTo>
                <a:lnTo>
                  <a:pt x="1740115" y="139700"/>
                </a:lnTo>
                <a:close/>
              </a:path>
              <a:path w="4881245" h="1270000">
                <a:moveTo>
                  <a:pt x="3999560" y="139700"/>
                </a:moveTo>
                <a:lnTo>
                  <a:pt x="3951058" y="139700"/>
                </a:lnTo>
                <a:lnTo>
                  <a:pt x="3927576" y="127000"/>
                </a:lnTo>
                <a:lnTo>
                  <a:pt x="3977055" y="127000"/>
                </a:lnTo>
                <a:lnTo>
                  <a:pt x="3999560" y="139700"/>
                </a:lnTo>
                <a:close/>
              </a:path>
              <a:path w="4881245" h="1270000">
                <a:moveTo>
                  <a:pt x="1717916" y="152400"/>
                </a:moveTo>
                <a:lnTo>
                  <a:pt x="1696986" y="152400"/>
                </a:lnTo>
                <a:lnTo>
                  <a:pt x="1703857" y="139700"/>
                </a:lnTo>
                <a:lnTo>
                  <a:pt x="1725168" y="139700"/>
                </a:lnTo>
                <a:lnTo>
                  <a:pt x="1717916" y="152400"/>
                </a:lnTo>
                <a:close/>
              </a:path>
              <a:path w="4881245" h="1270000">
                <a:moveTo>
                  <a:pt x="4042829" y="152400"/>
                </a:moveTo>
                <a:lnTo>
                  <a:pt x="3996207" y="152400"/>
                </a:lnTo>
                <a:lnTo>
                  <a:pt x="3973817" y="139700"/>
                </a:lnTo>
                <a:lnTo>
                  <a:pt x="4021480" y="139700"/>
                </a:lnTo>
                <a:lnTo>
                  <a:pt x="4042829" y="152400"/>
                </a:lnTo>
                <a:close/>
              </a:path>
              <a:path w="4881245" h="1270000">
                <a:moveTo>
                  <a:pt x="1494624" y="165100"/>
                </a:moveTo>
                <a:lnTo>
                  <a:pt x="1133525" y="165100"/>
                </a:lnTo>
                <a:lnTo>
                  <a:pt x="1149045" y="152400"/>
                </a:lnTo>
                <a:lnTo>
                  <a:pt x="1472692" y="152400"/>
                </a:lnTo>
                <a:lnTo>
                  <a:pt x="1494624" y="165100"/>
                </a:lnTo>
                <a:close/>
              </a:path>
              <a:path w="4881245" h="1270000">
                <a:moveTo>
                  <a:pt x="1698040" y="165100"/>
                </a:moveTo>
                <a:lnTo>
                  <a:pt x="1677936" y="165100"/>
                </a:lnTo>
                <a:lnTo>
                  <a:pt x="1684032" y="152400"/>
                </a:lnTo>
                <a:lnTo>
                  <a:pt x="1704517" y="152400"/>
                </a:lnTo>
                <a:lnTo>
                  <a:pt x="1698040" y="165100"/>
                </a:lnTo>
                <a:close/>
              </a:path>
              <a:path w="4881245" h="1270000">
                <a:moveTo>
                  <a:pt x="4083697" y="165100"/>
                </a:moveTo>
                <a:lnTo>
                  <a:pt x="4039044" y="165100"/>
                </a:lnTo>
                <a:lnTo>
                  <a:pt x="4017810" y="152400"/>
                </a:lnTo>
                <a:lnTo>
                  <a:pt x="4063568" y="152400"/>
                </a:lnTo>
                <a:lnTo>
                  <a:pt x="4083697" y="165100"/>
                </a:lnTo>
                <a:close/>
              </a:path>
              <a:path w="4881245" h="1270000">
                <a:moveTo>
                  <a:pt x="1134757" y="177800"/>
                </a:moveTo>
                <a:lnTo>
                  <a:pt x="1029487" y="177800"/>
                </a:lnTo>
                <a:lnTo>
                  <a:pt x="1043825" y="165100"/>
                </a:lnTo>
                <a:lnTo>
                  <a:pt x="1150213" y="165100"/>
                </a:lnTo>
                <a:lnTo>
                  <a:pt x="1134757" y="177800"/>
                </a:lnTo>
                <a:close/>
              </a:path>
              <a:path w="4881245" h="1270000">
                <a:moveTo>
                  <a:pt x="1599387" y="177800"/>
                </a:moveTo>
                <a:lnTo>
                  <a:pt x="1493367" y="177800"/>
                </a:lnTo>
                <a:lnTo>
                  <a:pt x="1471510" y="165100"/>
                </a:lnTo>
                <a:lnTo>
                  <a:pt x="1579143" y="165100"/>
                </a:lnTo>
                <a:lnTo>
                  <a:pt x="1599387" y="177800"/>
                </a:lnTo>
                <a:close/>
              </a:path>
              <a:path w="4881245" h="1270000">
                <a:moveTo>
                  <a:pt x="1680565" y="177800"/>
                </a:moveTo>
                <a:lnTo>
                  <a:pt x="1666557" y="177800"/>
                </a:lnTo>
                <a:lnTo>
                  <a:pt x="1672107" y="165100"/>
                </a:lnTo>
                <a:lnTo>
                  <a:pt x="1686242" y="165100"/>
                </a:lnTo>
                <a:lnTo>
                  <a:pt x="1680565" y="177800"/>
                </a:lnTo>
                <a:close/>
              </a:path>
              <a:path w="4881245" h="1270000">
                <a:moveTo>
                  <a:pt x="4140200" y="190500"/>
                </a:moveTo>
                <a:lnTo>
                  <a:pt x="4117276" y="190500"/>
                </a:lnTo>
                <a:lnTo>
                  <a:pt x="4098569" y="177800"/>
                </a:lnTo>
                <a:lnTo>
                  <a:pt x="4079443" y="177800"/>
                </a:lnTo>
                <a:lnTo>
                  <a:pt x="4059440" y="165100"/>
                </a:lnTo>
                <a:lnTo>
                  <a:pt x="4103179" y="165100"/>
                </a:lnTo>
                <a:lnTo>
                  <a:pt x="4122026" y="177800"/>
                </a:lnTo>
                <a:lnTo>
                  <a:pt x="4140200" y="190500"/>
                </a:lnTo>
                <a:close/>
              </a:path>
              <a:path w="4881245" h="1270000">
                <a:moveTo>
                  <a:pt x="1031582" y="190500"/>
                </a:moveTo>
                <a:lnTo>
                  <a:pt x="960729" y="190500"/>
                </a:lnTo>
                <a:lnTo>
                  <a:pt x="974077" y="177800"/>
                </a:lnTo>
                <a:lnTo>
                  <a:pt x="1045857" y="177800"/>
                </a:lnTo>
                <a:lnTo>
                  <a:pt x="1031582" y="190500"/>
                </a:lnTo>
                <a:close/>
              </a:path>
              <a:path w="4881245" h="1270000">
                <a:moveTo>
                  <a:pt x="1651622" y="190500"/>
                </a:moveTo>
                <a:lnTo>
                  <a:pt x="1597253" y="190500"/>
                </a:lnTo>
                <a:lnTo>
                  <a:pt x="1577098" y="177800"/>
                </a:lnTo>
                <a:lnTo>
                  <a:pt x="1638706" y="177800"/>
                </a:lnTo>
                <a:lnTo>
                  <a:pt x="1652819" y="187227"/>
                </a:lnTo>
                <a:lnTo>
                  <a:pt x="1651622" y="190500"/>
                </a:lnTo>
                <a:close/>
              </a:path>
              <a:path w="4881245" h="1270000">
                <a:moveTo>
                  <a:pt x="1670291" y="190500"/>
                </a:moveTo>
                <a:lnTo>
                  <a:pt x="1657718" y="190500"/>
                </a:lnTo>
                <a:lnTo>
                  <a:pt x="1652819" y="187227"/>
                </a:lnTo>
                <a:lnTo>
                  <a:pt x="1656270" y="177800"/>
                </a:lnTo>
                <a:lnTo>
                  <a:pt x="1675422" y="177800"/>
                </a:lnTo>
                <a:lnTo>
                  <a:pt x="1670291" y="190500"/>
                </a:lnTo>
                <a:close/>
              </a:path>
              <a:path w="4881245" h="1270000">
                <a:moveTo>
                  <a:pt x="1657718" y="190500"/>
                </a:moveTo>
                <a:lnTo>
                  <a:pt x="1651622" y="190500"/>
                </a:lnTo>
                <a:lnTo>
                  <a:pt x="1652819" y="187227"/>
                </a:lnTo>
                <a:lnTo>
                  <a:pt x="1657718" y="190500"/>
                </a:lnTo>
                <a:close/>
              </a:path>
              <a:path w="4881245" h="1270000">
                <a:moveTo>
                  <a:pt x="963498" y="203200"/>
                </a:moveTo>
                <a:lnTo>
                  <a:pt x="909535" y="203200"/>
                </a:lnTo>
                <a:lnTo>
                  <a:pt x="922007" y="190500"/>
                </a:lnTo>
                <a:lnTo>
                  <a:pt x="976769" y="190500"/>
                </a:lnTo>
                <a:lnTo>
                  <a:pt x="963498" y="203200"/>
                </a:lnTo>
                <a:close/>
              </a:path>
              <a:path w="4881245" h="1270000">
                <a:moveTo>
                  <a:pt x="1658696" y="203200"/>
                </a:moveTo>
                <a:lnTo>
                  <a:pt x="1636102" y="190500"/>
                </a:lnTo>
                <a:lnTo>
                  <a:pt x="1665719" y="190500"/>
                </a:lnTo>
                <a:lnTo>
                  <a:pt x="1658696" y="203200"/>
                </a:lnTo>
                <a:close/>
              </a:path>
              <a:path w="4881245" h="1270000">
                <a:moveTo>
                  <a:pt x="4174502" y="203200"/>
                </a:moveTo>
                <a:lnTo>
                  <a:pt x="4152391" y="203200"/>
                </a:lnTo>
                <a:lnTo>
                  <a:pt x="4135043" y="190500"/>
                </a:lnTo>
                <a:lnTo>
                  <a:pt x="4157700" y="190500"/>
                </a:lnTo>
                <a:lnTo>
                  <a:pt x="4174502" y="203200"/>
                </a:lnTo>
                <a:close/>
              </a:path>
              <a:path w="4881245" h="1270000">
                <a:moveTo>
                  <a:pt x="912888" y="215900"/>
                </a:moveTo>
                <a:lnTo>
                  <a:pt x="873569" y="215900"/>
                </a:lnTo>
                <a:lnTo>
                  <a:pt x="885317" y="203200"/>
                </a:lnTo>
                <a:lnTo>
                  <a:pt x="925271" y="203200"/>
                </a:lnTo>
                <a:lnTo>
                  <a:pt x="912888" y="215900"/>
                </a:lnTo>
                <a:close/>
              </a:path>
              <a:path w="4881245" h="1270000">
                <a:moveTo>
                  <a:pt x="4220451" y="228600"/>
                </a:moveTo>
                <a:lnTo>
                  <a:pt x="4199686" y="228600"/>
                </a:lnTo>
                <a:lnTo>
                  <a:pt x="4184497" y="215900"/>
                </a:lnTo>
                <a:lnTo>
                  <a:pt x="4168889" y="215900"/>
                </a:lnTo>
                <a:lnTo>
                  <a:pt x="4152252" y="203200"/>
                </a:lnTo>
                <a:lnTo>
                  <a:pt x="4190580" y="203200"/>
                </a:lnTo>
                <a:lnTo>
                  <a:pt x="4205935" y="215900"/>
                </a:lnTo>
                <a:lnTo>
                  <a:pt x="4220451" y="228600"/>
                </a:lnTo>
                <a:close/>
              </a:path>
              <a:path w="4881245" h="1270000">
                <a:moveTo>
                  <a:pt x="866063" y="228600"/>
                </a:moveTo>
                <a:lnTo>
                  <a:pt x="829094" y="228600"/>
                </a:lnTo>
                <a:lnTo>
                  <a:pt x="839825" y="215900"/>
                </a:lnTo>
                <a:lnTo>
                  <a:pt x="877481" y="215900"/>
                </a:lnTo>
                <a:lnTo>
                  <a:pt x="866063" y="228600"/>
                </a:lnTo>
                <a:close/>
              </a:path>
              <a:path w="4881245" h="1270000">
                <a:moveTo>
                  <a:pt x="877392" y="228600"/>
                </a:moveTo>
                <a:lnTo>
                  <a:pt x="877481" y="215900"/>
                </a:lnTo>
                <a:lnTo>
                  <a:pt x="889063" y="215900"/>
                </a:lnTo>
                <a:lnTo>
                  <a:pt x="877392" y="228600"/>
                </a:lnTo>
                <a:close/>
              </a:path>
              <a:path w="4881245" h="1270000">
                <a:moveTo>
                  <a:pt x="833628" y="241300"/>
                </a:moveTo>
                <a:lnTo>
                  <a:pt x="798525" y="241300"/>
                </a:lnTo>
                <a:lnTo>
                  <a:pt x="808443" y="228600"/>
                </a:lnTo>
                <a:lnTo>
                  <a:pt x="844270" y="228600"/>
                </a:lnTo>
                <a:lnTo>
                  <a:pt x="833628" y="241300"/>
                </a:lnTo>
                <a:close/>
              </a:path>
              <a:path w="4881245" h="1270000">
                <a:moveTo>
                  <a:pt x="4466526" y="241300"/>
                </a:moveTo>
                <a:lnTo>
                  <a:pt x="4215549" y="241300"/>
                </a:lnTo>
                <a:lnTo>
                  <a:pt x="4199509" y="228600"/>
                </a:lnTo>
                <a:lnTo>
                  <a:pt x="4444123" y="228600"/>
                </a:lnTo>
                <a:lnTo>
                  <a:pt x="4466526" y="241300"/>
                </a:lnTo>
                <a:close/>
              </a:path>
              <a:path w="4881245" h="1270000">
                <a:moveTo>
                  <a:pt x="803656" y="254000"/>
                </a:moveTo>
                <a:lnTo>
                  <a:pt x="770496" y="254000"/>
                </a:lnTo>
                <a:lnTo>
                  <a:pt x="779551" y="241300"/>
                </a:lnTo>
                <a:lnTo>
                  <a:pt x="813473" y="241300"/>
                </a:lnTo>
                <a:lnTo>
                  <a:pt x="803656" y="254000"/>
                </a:lnTo>
                <a:close/>
              </a:path>
              <a:path w="4881245" h="1270000">
                <a:moveTo>
                  <a:pt x="4530369" y="254000"/>
                </a:moveTo>
                <a:lnTo>
                  <a:pt x="4464710" y="254000"/>
                </a:lnTo>
                <a:lnTo>
                  <a:pt x="4442434" y="241300"/>
                </a:lnTo>
                <a:lnTo>
                  <a:pt x="4509681" y="241300"/>
                </a:lnTo>
                <a:lnTo>
                  <a:pt x="4530369" y="254000"/>
                </a:lnTo>
                <a:close/>
              </a:path>
              <a:path w="4881245" h="1270000">
                <a:moveTo>
                  <a:pt x="776287" y="266700"/>
                </a:moveTo>
                <a:lnTo>
                  <a:pt x="753275" y="266700"/>
                </a:lnTo>
                <a:lnTo>
                  <a:pt x="761733" y="254000"/>
                </a:lnTo>
                <a:lnTo>
                  <a:pt x="785228" y="254000"/>
                </a:lnTo>
                <a:lnTo>
                  <a:pt x="776287" y="266700"/>
                </a:lnTo>
                <a:close/>
              </a:path>
              <a:path w="4881245" h="1270000">
                <a:moveTo>
                  <a:pt x="4588497" y="266700"/>
                </a:moveTo>
                <a:lnTo>
                  <a:pt x="4527765" y="266700"/>
                </a:lnTo>
                <a:lnTo>
                  <a:pt x="4507217" y="254000"/>
                </a:lnTo>
                <a:lnTo>
                  <a:pt x="4569802" y="254000"/>
                </a:lnTo>
                <a:lnTo>
                  <a:pt x="4588497" y="266700"/>
                </a:lnTo>
                <a:close/>
              </a:path>
              <a:path w="4881245" h="1270000">
                <a:moveTo>
                  <a:pt x="751662" y="279400"/>
                </a:moveTo>
                <a:lnTo>
                  <a:pt x="729742" y="279400"/>
                </a:lnTo>
                <a:lnTo>
                  <a:pt x="737273" y="266700"/>
                </a:lnTo>
                <a:lnTo>
                  <a:pt x="759675" y="266700"/>
                </a:lnTo>
                <a:lnTo>
                  <a:pt x="751662" y="279400"/>
                </a:lnTo>
                <a:close/>
              </a:path>
              <a:path w="4881245" h="1270000">
                <a:moveTo>
                  <a:pt x="4623676" y="279400"/>
                </a:moveTo>
                <a:lnTo>
                  <a:pt x="4585017" y="279400"/>
                </a:lnTo>
                <a:lnTo>
                  <a:pt x="4566475" y="266700"/>
                </a:lnTo>
                <a:lnTo>
                  <a:pt x="4606455" y="266700"/>
                </a:lnTo>
                <a:lnTo>
                  <a:pt x="4623676" y="279400"/>
                </a:lnTo>
                <a:close/>
              </a:path>
              <a:path w="4881245" h="1270000">
                <a:moveTo>
                  <a:pt x="736828" y="292100"/>
                </a:moveTo>
                <a:lnTo>
                  <a:pt x="715645" y="292100"/>
                </a:lnTo>
                <a:lnTo>
                  <a:pt x="722528" y="279400"/>
                </a:lnTo>
                <a:lnTo>
                  <a:pt x="744220" y="279400"/>
                </a:lnTo>
                <a:lnTo>
                  <a:pt x="736828" y="292100"/>
                </a:lnTo>
                <a:close/>
              </a:path>
              <a:path w="4881245" h="1270000">
                <a:moveTo>
                  <a:pt x="4655731" y="292100"/>
                </a:moveTo>
                <a:lnTo>
                  <a:pt x="4619523" y="292100"/>
                </a:lnTo>
                <a:lnTo>
                  <a:pt x="4602492" y="279400"/>
                </a:lnTo>
                <a:lnTo>
                  <a:pt x="4640110" y="279400"/>
                </a:lnTo>
                <a:lnTo>
                  <a:pt x="4655731" y="292100"/>
                </a:lnTo>
                <a:close/>
              </a:path>
              <a:path w="4881245" h="1270000">
                <a:moveTo>
                  <a:pt x="717092" y="304800"/>
                </a:moveTo>
                <a:lnTo>
                  <a:pt x="696988" y="304800"/>
                </a:lnTo>
                <a:lnTo>
                  <a:pt x="702868" y="292100"/>
                </a:lnTo>
                <a:lnTo>
                  <a:pt x="723493" y="292100"/>
                </a:lnTo>
                <a:lnTo>
                  <a:pt x="717092" y="304800"/>
                </a:lnTo>
                <a:close/>
              </a:path>
              <a:path w="4881245" h="1270000">
                <a:moveTo>
                  <a:pt x="4684395" y="304800"/>
                </a:moveTo>
                <a:lnTo>
                  <a:pt x="4650828" y="304800"/>
                </a:lnTo>
                <a:lnTo>
                  <a:pt x="4635411" y="292100"/>
                </a:lnTo>
                <a:lnTo>
                  <a:pt x="4670513" y="292100"/>
                </a:lnTo>
                <a:lnTo>
                  <a:pt x="4684395" y="304800"/>
                </a:lnTo>
                <a:close/>
              </a:path>
              <a:path w="4881245" h="1270000">
                <a:moveTo>
                  <a:pt x="705650" y="317500"/>
                </a:moveTo>
                <a:lnTo>
                  <a:pt x="686269" y="317500"/>
                </a:lnTo>
                <a:lnTo>
                  <a:pt x="691451" y="304800"/>
                </a:lnTo>
                <a:lnTo>
                  <a:pt x="711365" y="304800"/>
                </a:lnTo>
                <a:lnTo>
                  <a:pt x="705650" y="317500"/>
                </a:lnTo>
                <a:close/>
              </a:path>
              <a:path w="4881245" h="1270000">
                <a:moveTo>
                  <a:pt x="4703597" y="317500"/>
                </a:moveTo>
                <a:lnTo>
                  <a:pt x="4678641" y="317500"/>
                </a:lnTo>
                <a:lnTo>
                  <a:pt x="4664964" y="304800"/>
                </a:lnTo>
                <a:lnTo>
                  <a:pt x="4697425" y="304800"/>
                </a:lnTo>
                <a:lnTo>
                  <a:pt x="4703597" y="317500"/>
                </a:lnTo>
                <a:close/>
              </a:path>
              <a:path w="4881245" h="1270000">
                <a:moveTo>
                  <a:pt x="691172" y="330200"/>
                </a:moveTo>
                <a:lnTo>
                  <a:pt x="676986" y="330200"/>
                </a:lnTo>
                <a:lnTo>
                  <a:pt x="681443" y="317500"/>
                </a:lnTo>
                <a:lnTo>
                  <a:pt x="695820" y="317500"/>
                </a:lnTo>
                <a:lnTo>
                  <a:pt x="691172" y="330200"/>
                </a:lnTo>
                <a:close/>
              </a:path>
              <a:path w="4881245" h="1270000">
                <a:moveTo>
                  <a:pt x="4725835" y="330200"/>
                </a:moveTo>
                <a:lnTo>
                  <a:pt x="4702657" y="330200"/>
                </a:lnTo>
                <a:lnTo>
                  <a:pt x="4696866" y="317500"/>
                </a:lnTo>
                <a:lnTo>
                  <a:pt x="4720640" y="317500"/>
                </a:lnTo>
                <a:lnTo>
                  <a:pt x="4725835" y="330200"/>
                </a:lnTo>
                <a:close/>
              </a:path>
              <a:path w="4881245" h="1270000">
                <a:moveTo>
                  <a:pt x="683361" y="342900"/>
                </a:moveTo>
                <a:lnTo>
                  <a:pt x="665873" y="342900"/>
                </a:lnTo>
                <a:lnTo>
                  <a:pt x="669188" y="330200"/>
                </a:lnTo>
                <a:lnTo>
                  <a:pt x="687260" y="330200"/>
                </a:lnTo>
                <a:lnTo>
                  <a:pt x="683361" y="342900"/>
                </a:lnTo>
                <a:close/>
              </a:path>
              <a:path w="4881245" h="1270000">
                <a:moveTo>
                  <a:pt x="4739906" y="342900"/>
                </a:moveTo>
                <a:lnTo>
                  <a:pt x="4718088" y="342900"/>
                </a:lnTo>
                <a:lnTo>
                  <a:pt x="4713058" y="330200"/>
                </a:lnTo>
                <a:lnTo>
                  <a:pt x="4735474" y="330200"/>
                </a:lnTo>
                <a:lnTo>
                  <a:pt x="4739906" y="342900"/>
                </a:lnTo>
                <a:close/>
              </a:path>
              <a:path w="4881245" h="1270000">
                <a:moveTo>
                  <a:pt x="674433" y="355600"/>
                </a:moveTo>
                <a:lnTo>
                  <a:pt x="660412" y="355600"/>
                </a:lnTo>
                <a:lnTo>
                  <a:pt x="662939" y="342900"/>
                </a:lnTo>
                <a:lnTo>
                  <a:pt x="677202" y="342900"/>
                </a:lnTo>
                <a:lnTo>
                  <a:pt x="674433" y="355600"/>
                </a:lnTo>
                <a:close/>
              </a:path>
              <a:path w="4881245" h="1270000">
                <a:moveTo>
                  <a:pt x="4751616" y="355600"/>
                </a:moveTo>
                <a:lnTo>
                  <a:pt x="4734991" y="355600"/>
                </a:lnTo>
                <a:lnTo>
                  <a:pt x="4731004" y="342900"/>
                </a:lnTo>
                <a:lnTo>
                  <a:pt x="4747983" y="342900"/>
                </a:lnTo>
                <a:lnTo>
                  <a:pt x="4751616" y="355600"/>
                </a:lnTo>
                <a:close/>
              </a:path>
              <a:path w="4881245" h="1270000">
                <a:moveTo>
                  <a:pt x="670382" y="368300"/>
                </a:moveTo>
                <a:lnTo>
                  <a:pt x="656628" y="368300"/>
                </a:lnTo>
                <a:lnTo>
                  <a:pt x="658304" y="355600"/>
                </a:lnTo>
                <a:lnTo>
                  <a:pt x="672363" y="355600"/>
                </a:lnTo>
                <a:lnTo>
                  <a:pt x="670382" y="368300"/>
                </a:lnTo>
                <a:close/>
              </a:path>
              <a:path w="4881245" h="1270000">
                <a:moveTo>
                  <a:pt x="4760798" y="368300"/>
                </a:moveTo>
                <a:lnTo>
                  <a:pt x="4744783" y="368300"/>
                </a:lnTo>
                <a:lnTo>
                  <a:pt x="4741621" y="355600"/>
                </a:lnTo>
                <a:lnTo>
                  <a:pt x="4758029" y="355600"/>
                </a:lnTo>
                <a:lnTo>
                  <a:pt x="4760798" y="368300"/>
                </a:lnTo>
                <a:close/>
              </a:path>
              <a:path w="4881245" h="1270000">
                <a:moveTo>
                  <a:pt x="667181" y="381000"/>
                </a:moveTo>
                <a:lnTo>
                  <a:pt x="654558" y="381000"/>
                </a:lnTo>
                <a:lnTo>
                  <a:pt x="655370" y="368300"/>
                </a:lnTo>
                <a:lnTo>
                  <a:pt x="667931" y="368300"/>
                </a:lnTo>
                <a:lnTo>
                  <a:pt x="667181" y="381000"/>
                </a:lnTo>
                <a:close/>
              </a:path>
              <a:path w="4881245" h="1270000">
                <a:moveTo>
                  <a:pt x="667867" y="381000"/>
                </a:moveTo>
                <a:lnTo>
                  <a:pt x="667931" y="368300"/>
                </a:lnTo>
                <a:lnTo>
                  <a:pt x="669036" y="368300"/>
                </a:lnTo>
                <a:lnTo>
                  <a:pt x="667867" y="381000"/>
                </a:lnTo>
                <a:close/>
              </a:path>
              <a:path w="4881245" h="1270000">
                <a:moveTo>
                  <a:pt x="4767313" y="381000"/>
                </a:moveTo>
                <a:lnTo>
                  <a:pt x="4752022" y="381000"/>
                </a:lnTo>
                <a:lnTo>
                  <a:pt x="4749723" y="368300"/>
                </a:lnTo>
                <a:lnTo>
                  <a:pt x="4765446" y="368300"/>
                </a:lnTo>
                <a:lnTo>
                  <a:pt x="4767313" y="381000"/>
                </a:lnTo>
                <a:close/>
              </a:path>
              <a:path w="4881245" h="1270000">
                <a:moveTo>
                  <a:pt x="666546" y="393700"/>
                </a:moveTo>
                <a:lnTo>
                  <a:pt x="541858" y="393700"/>
                </a:lnTo>
                <a:lnTo>
                  <a:pt x="558330" y="381000"/>
                </a:lnTo>
                <a:lnTo>
                  <a:pt x="667219" y="381000"/>
                </a:lnTo>
                <a:lnTo>
                  <a:pt x="666546" y="393700"/>
                </a:lnTo>
                <a:close/>
              </a:path>
              <a:path w="4881245" h="1270000">
                <a:moveTo>
                  <a:pt x="4756696" y="393700"/>
                </a:moveTo>
                <a:lnTo>
                  <a:pt x="4755286" y="381000"/>
                </a:lnTo>
                <a:lnTo>
                  <a:pt x="4756581" y="381000"/>
                </a:lnTo>
                <a:lnTo>
                  <a:pt x="4756696" y="393700"/>
                </a:lnTo>
                <a:close/>
              </a:path>
              <a:path w="4881245" h="1270000">
                <a:moveTo>
                  <a:pt x="4770056" y="393700"/>
                </a:moveTo>
                <a:lnTo>
                  <a:pt x="4757686" y="393700"/>
                </a:lnTo>
                <a:lnTo>
                  <a:pt x="4756581" y="381000"/>
                </a:lnTo>
                <a:lnTo>
                  <a:pt x="4768850" y="381000"/>
                </a:lnTo>
                <a:lnTo>
                  <a:pt x="4770056" y="393700"/>
                </a:lnTo>
                <a:close/>
              </a:path>
              <a:path w="4881245" h="1270000">
                <a:moveTo>
                  <a:pt x="543217" y="406400"/>
                </a:moveTo>
                <a:lnTo>
                  <a:pt x="446443" y="406400"/>
                </a:lnTo>
                <a:lnTo>
                  <a:pt x="461911" y="393700"/>
                </a:lnTo>
                <a:lnTo>
                  <a:pt x="559638" y="393700"/>
                </a:lnTo>
                <a:lnTo>
                  <a:pt x="543217" y="406400"/>
                </a:lnTo>
                <a:close/>
              </a:path>
              <a:path w="4881245" h="1270000">
                <a:moveTo>
                  <a:pt x="4771631" y="406400"/>
                </a:moveTo>
                <a:lnTo>
                  <a:pt x="4758931" y="406400"/>
                </a:lnTo>
                <a:lnTo>
                  <a:pt x="4758766" y="393700"/>
                </a:lnTo>
                <a:lnTo>
                  <a:pt x="4771453" y="393700"/>
                </a:lnTo>
                <a:lnTo>
                  <a:pt x="4771631" y="406400"/>
                </a:lnTo>
                <a:close/>
              </a:path>
              <a:path w="4881245" h="1270000">
                <a:moveTo>
                  <a:pt x="448475" y="419100"/>
                </a:moveTo>
                <a:lnTo>
                  <a:pt x="386435" y="419100"/>
                </a:lnTo>
                <a:lnTo>
                  <a:pt x="401142" y="406400"/>
                </a:lnTo>
                <a:lnTo>
                  <a:pt x="463892" y="406400"/>
                </a:lnTo>
                <a:lnTo>
                  <a:pt x="448475" y="419100"/>
                </a:lnTo>
                <a:close/>
              </a:path>
              <a:path w="4881245" h="1270000">
                <a:moveTo>
                  <a:pt x="4770983" y="419100"/>
                </a:moveTo>
                <a:lnTo>
                  <a:pt x="4757699" y="419100"/>
                </a:lnTo>
                <a:lnTo>
                  <a:pt x="4758423" y="406400"/>
                </a:lnTo>
                <a:lnTo>
                  <a:pt x="4771466" y="406400"/>
                </a:lnTo>
                <a:lnTo>
                  <a:pt x="4770983" y="419100"/>
                </a:lnTo>
                <a:close/>
              </a:path>
              <a:path w="4881245" h="1270000">
                <a:moveTo>
                  <a:pt x="374573" y="431800"/>
                </a:moveTo>
                <a:lnTo>
                  <a:pt x="329641" y="431800"/>
                </a:lnTo>
                <a:lnTo>
                  <a:pt x="343522" y="419100"/>
                </a:lnTo>
                <a:lnTo>
                  <a:pt x="389013" y="419100"/>
                </a:lnTo>
                <a:lnTo>
                  <a:pt x="374573" y="431800"/>
                </a:lnTo>
                <a:close/>
              </a:path>
              <a:path w="4881245" h="1270000">
                <a:moveTo>
                  <a:pt x="4767668" y="431800"/>
                </a:moveTo>
                <a:lnTo>
                  <a:pt x="4754156" y="431800"/>
                </a:lnTo>
                <a:lnTo>
                  <a:pt x="4755718" y="419100"/>
                </a:lnTo>
                <a:lnTo>
                  <a:pt x="4769078" y="419100"/>
                </a:lnTo>
                <a:lnTo>
                  <a:pt x="4767668" y="431800"/>
                </a:lnTo>
                <a:close/>
              </a:path>
              <a:path w="4881245" h="1270000">
                <a:moveTo>
                  <a:pt x="319163" y="444500"/>
                </a:moveTo>
                <a:lnTo>
                  <a:pt x="276364" y="444500"/>
                </a:lnTo>
                <a:lnTo>
                  <a:pt x="289344" y="431800"/>
                </a:lnTo>
                <a:lnTo>
                  <a:pt x="332752" y="431800"/>
                </a:lnTo>
                <a:lnTo>
                  <a:pt x="319163" y="444500"/>
                </a:lnTo>
                <a:close/>
              </a:path>
              <a:path w="4881245" h="1270000">
                <a:moveTo>
                  <a:pt x="4761687" y="444500"/>
                </a:moveTo>
                <a:lnTo>
                  <a:pt x="4745799" y="444500"/>
                </a:lnTo>
                <a:lnTo>
                  <a:pt x="4748441" y="431800"/>
                </a:lnTo>
                <a:lnTo>
                  <a:pt x="4763960" y="431800"/>
                </a:lnTo>
                <a:lnTo>
                  <a:pt x="4761687" y="444500"/>
                </a:lnTo>
                <a:close/>
              </a:path>
              <a:path w="4881245" h="1270000">
                <a:moveTo>
                  <a:pt x="279958" y="457200"/>
                </a:moveTo>
                <a:lnTo>
                  <a:pt x="238887" y="457200"/>
                </a:lnTo>
                <a:lnTo>
                  <a:pt x="251129" y="444500"/>
                </a:lnTo>
                <a:lnTo>
                  <a:pt x="292862" y="444500"/>
                </a:lnTo>
                <a:lnTo>
                  <a:pt x="279958" y="457200"/>
                </a:lnTo>
                <a:close/>
              </a:path>
              <a:path w="4881245" h="1270000">
                <a:moveTo>
                  <a:pt x="4753229" y="457200"/>
                </a:moveTo>
                <a:lnTo>
                  <a:pt x="4736833" y="457200"/>
                </a:lnTo>
                <a:lnTo>
                  <a:pt x="4740249" y="444500"/>
                </a:lnTo>
                <a:lnTo>
                  <a:pt x="4756315" y="444500"/>
                </a:lnTo>
                <a:lnTo>
                  <a:pt x="4753229" y="457200"/>
                </a:lnTo>
                <a:close/>
              </a:path>
              <a:path w="4881245" h="1270000">
                <a:moveTo>
                  <a:pt x="242938" y="469900"/>
                </a:moveTo>
                <a:lnTo>
                  <a:pt x="203644" y="469900"/>
                </a:lnTo>
                <a:lnTo>
                  <a:pt x="215137" y="457200"/>
                </a:lnTo>
                <a:lnTo>
                  <a:pt x="255104" y="457200"/>
                </a:lnTo>
                <a:lnTo>
                  <a:pt x="242938" y="469900"/>
                </a:lnTo>
                <a:close/>
              </a:path>
              <a:path w="4881245" h="1270000">
                <a:moveTo>
                  <a:pt x="4725593" y="469900"/>
                </a:moveTo>
                <a:lnTo>
                  <a:pt x="4721352" y="469900"/>
                </a:lnTo>
                <a:lnTo>
                  <a:pt x="4725746" y="457200"/>
                </a:lnTo>
                <a:lnTo>
                  <a:pt x="4725593" y="469900"/>
                </a:lnTo>
                <a:close/>
              </a:path>
              <a:path w="4881245" h="1270000">
                <a:moveTo>
                  <a:pt x="4742459" y="469900"/>
                </a:moveTo>
                <a:lnTo>
                  <a:pt x="4725593" y="469900"/>
                </a:lnTo>
                <a:lnTo>
                  <a:pt x="4729746" y="457200"/>
                </a:lnTo>
                <a:lnTo>
                  <a:pt x="4746294" y="457200"/>
                </a:lnTo>
                <a:lnTo>
                  <a:pt x="4742459" y="469900"/>
                </a:lnTo>
                <a:close/>
              </a:path>
              <a:path w="4881245" h="1270000">
                <a:moveTo>
                  <a:pt x="208203" y="482600"/>
                </a:moveTo>
                <a:lnTo>
                  <a:pt x="170789" y="482600"/>
                </a:lnTo>
                <a:lnTo>
                  <a:pt x="181470" y="469900"/>
                </a:lnTo>
                <a:lnTo>
                  <a:pt x="219595" y="469900"/>
                </a:lnTo>
                <a:lnTo>
                  <a:pt x="208203" y="482600"/>
                </a:lnTo>
                <a:close/>
              </a:path>
              <a:path w="4881245" h="1270000">
                <a:moveTo>
                  <a:pt x="4729480" y="482600"/>
                </a:moveTo>
                <a:lnTo>
                  <a:pt x="4707178" y="482600"/>
                </a:lnTo>
                <a:lnTo>
                  <a:pt x="4712284" y="469900"/>
                </a:lnTo>
                <a:lnTo>
                  <a:pt x="4734039" y="469900"/>
                </a:lnTo>
                <a:lnTo>
                  <a:pt x="4729480" y="482600"/>
                </a:lnTo>
                <a:close/>
              </a:path>
              <a:path w="4881245" h="1270000">
                <a:moveTo>
                  <a:pt x="175882" y="495300"/>
                </a:moveTo>
                <a:lnTo>
                  <a:pt x="140411" y="495300"/>
                </a:lnTo>
                <a:lnTo>
                  <a:pt x="150253" y="482600"/>
                </a:lnTo>
                <a:lnTo>
                  <a:pt x="186474" y="482600"/>
                </a:lnTo>
                <a:lnTo>
                  <a:pt x="175882" y="495300"/>
                </a:lnTo>
                <a:close/>
              </a:path>
              <a:path w="4881245" h="1270000">
                <a:moveTo>
                  <a:pt x="4691253" y="508000"/>
                </a:moveTo>
                <a:lnTo>
                  <a:pt x="4659376" y="508000"/>
                </a:lnTo>
                <a:lnTo>
                  <a:pt x="4672825" y="495300"/>
                </a:lnTo>
                <a:lnTo>
                  <a:pt x="4684991" y="495300"/>
                </a:lnTo>
                <a:lnTo>
                  <a:pt x="4696752" y="482600"/>
                </a:lnTo>
                <a:lnTo>
                  <a:pt x="4714392" y="482600"/>
                </a:lnTo>
                <a:lnTo>
                  <a:pt x="4703267" y="495300"/>
                </a:lnTo>
                <a:lnTo>
                  <a:pt x="4691253" y="508000"/>
                </a:lnTo>
                <a:close/>
              </a:path>
              <a:path w="4881245" h="1270000">
                <a:moveTo>
                  <a:pt x="146113" y="508000"/>
                </a:moveTo>
                <a:lnTo>
                  <a:pt x="121602" y="508000"/>
                </a:lnTo>
                <a:lnTo>
                  <a:pt x="130860" y="495300"/>
                </a:lnTo>
                <a:lnTo>
                  <a:pt x="155841" y="495300"/>
                </a:lnTo>
                <a:lnTo>
                  <a:pt x="146113" y="508000"/>
                </a:lnTo>
                <a:close/>
              </a:path>
              <a:path w="4881245" h="1270000">
                <a:moveTo>
                  <a:pt x="119011" y="520700"/>
                </a:moveTo>
                <a:lnTo>
                  <a:pt x="95643" y="520700"/>
                </a:lnTo>
                <a:lnTo>
                  <a:pt x="104000" y="508000"/>
                </a:lnTo>
                <a:lnTo>
                  <a:pt x="127863" y="508000"/>
                </a:lnTo>
                <a:lnTo>
                  <a:pt x="119011" y="520700"/>
                </a:lnTo>
                <a:close/>
              </a:path>
              <a:path w="4881245" h="1270000">
                <a:moveTo>
                  <a:pt x="4634876" y="529634"/>
                </a:moveTo>
                <a:lnTo>
                  <a:pt x="4611065" y="520700"/>
                </a:lnTo>
                <a:lnTo>
                  <a:pt x="4645520" y="508000"/>
                </a:lnTo>
                <a:lnTo>
                  <a:pt x="4678400" y="508000"/>
                </a:lnTo>
                <a:lnTo>
                  <a:pt x="4664735" y="520700"/>
                </a:lnTo>
                <a:lnTo>
                  <a:pt x="4634179" y="520700"/>
                </a:lnTo>
                <a:lnTo>
                  <a:pt x="4634876" y="529634"/>
                </a:lnTo>
                <a:close/>
              </a:path>
              <a:path w="4881245" h="1270000">
                <a:moveTo>
                  <a:pt x="102501" y="533400"/>
                </a:moveTo>
                <a:lnTo>
                  <a:pt x="79895" y="533400"/>
                </a:lnTo>
                <a:lnTo>
                  <a:pt x="87617" y="520700"/>
                </a:lnTo>
                <a:lnTo>
                  <a:pt x="110731" y="520700"/>
                </a:lnTo>
                <a:lnTo>
                  <a:pt x="102501" y="533400"/>
                </a:lnTo>
                <a:close/>
              </a:path>
              <a:path w="4881245" h="1270000">
                <a:moveTo>
                  <a:pt x="4638176" y="530873"/>
                </a:moveTo>
                <a:lnTo>
                  <a:pt x="4634876" y="529634"/>
                </a:lnTo>
                <a:lnTo>
                  <a:pt x="4634179" y="520700"/>
                </a:lnTo>
                <a:lnTo>
                  <a:pt x="4650282" y="520700"/>
                </a:lnTo>
                <a:lnTo>
                  <a:pt x="4638176" y="530873"/>
                </a:lnTo>
                <a:close/>
              </a:path>
              <a:path w="4881245" h="1270000">
                <a:moveTo>
                  <a:pt x="4686452" y="533400"/>
                </a:moveTo>
                <a:lnTo>
                  <a:pt x="4644910" y="533400"/>
                </a:lnTo>
                <a:lnTo>
                  <a:pt x="4638176" y="530873"/>
                </a:lnTo>
                <a:lnTo>
                  <a:pt x="4650282" y="520700"/>
                </a:lnTo>
                <a:lnTo>
                  <a:pt x="4673815" y="520700"/>
                </a:lnTo>
                <a:lnTo>
                  <a:pt x="4686452" y="533400"/>
                </a:lnTo>
                <a:close/>
              </a:path>
              <a:path w="4881245" h="1270000">
                <a:moveTo>
                  <a:pt x="4635169" y="533400"/>
                </a:moveTo>
                <a:lnTo>
                  <a:pt x="4634876" y="529634"/>
                </a:lnTo>
                <a:lnTo>
                  <a:pt x="4638176" y="530873"/>
                </a:lnTo>
                <a:lnTo>
                  <a:pt x="4635169" y="533400"/>
                </a:lnTo>
                <a:close/>
              </a:path>
              <a:path w="4881245" h="1270000">
                <a:moveTo>
                  <a:pt x="80149" y="546100"/>
                </a:moveTo>
                <a:lnTo>
                  <a:pt x="65417" y="546100"/>
                </a:lnTo>
                <a:lnTo>
                  <a:pt x="72491" y="533400"/>
                </a:lnTo>
                <a:lnTo>
                  <a:pt x="87414" y="533400"/>
                </a:lnTo>
                <a:lnTo>
                  <a:pt x="80149" y="546100"/>
                </a:lnTo>
                <a:close/>
              </a:path>
              <a:path w="4881245" h="1270000">
                <a:moveTo>
                  <a:pt x="4733798" y="546100"/>
                </a:moveTo>
                <a:lnTo>
                  <a:pt x="4683125" y="546100"/>
                </a:lnTo>
                <a:lnTo>
                  <a:pt x="4670590" y="533400"/>
                </a:lnTo>
                <a:lnTo>
                  <a:pt x="4722456" y="533400"/>
                </a:lnTo>
                <a:lnTo>
                  <a:pt x="4733798" y="546100"/>
                </a:lnTo>
                <a:close/>
              </a:path>
              <a:path w="4881245" h="1270000">
                <a:moveTo>
                  <a:pt x="66916" y="558800"/>
                </a:moveTo>
                <a:lnTo>
                  <a:pt x="46202" y="558800"/>
                </a:lnTo>
                <a:lnTo>
                  <a:pt x="52260" y="546100"/>
                </a:lnTo>
                <a:lnTo>
                  <a:pt x="73507" y="546100"/>
                </a:lnTo>
                <a:lnTo>
                  <a:pt x="66916" y="558800"/>
                </a:lnTo>
                <a:close/>
              </a:path>
              <a:path w="4881245" h="1270000">
                <a:moveTo>
                  <a:pt x="4765700" y="558800"/>
                </a:moveTo>
                <a:lnTo>
                  <a:pt x="4729581" y="558800"/>
                </a:lnTo>
                <a:lnTo>
                  <a:pt x="4718367" y="546100"/>
                </a:lnTo>
                <a:lnTo>
                  <a:pt x="4755426" y="546100"/>
                </a:lnTo>
                <a:lnTo>
                  <a:pt x="4765700" y="558800"/>
                </a:lnTo>
                <a:close/>
              </a:path>
              <a:path w="4881245" h="1270000">
                <a:moveTo>
                  <a:pt x="55054" y="571500"/>
                </a:moveTo>
                <a:lnTo>
                  <a:pt x="35102" y="571500"/>
                </a:lnTo>
                <a:lnTo>
                  <a:pt x="40474" y="558800"/>
                </a:lnTo>
                <a:lnTo>
                  <a:pt x="60972" y="558800"/>
                </a:lnTo>
                <a:lnTo>
                  <a:pt x="55054" y="571500"/>
                </a:lnTo>
                <a:close/>
              </a:path>
              <a:path w="4881245" h="1270000">
                <a:moveTo>
                  <a:pt x="4794250" y="571500"/>
                </a:moveTo>
                <a:lnTo>
                  <a:pt x="4760722" y="571500"/>
                </a:lnTo>
                <a:lnTo>
                  <a:pt x="4750587" y="558800"/>
                </a:lnTo>
                <a:lnTo>
                  <a:pt x="4785118" y="558800"/>
                </a:lnTo>
                <a:lnTo>
                  <a:pt x="4794250" y="571500"/>
                </a:lnTo>
                <a:close/>
              </a:path>
              <a:path w="4881245" h="1270000">
                <a:moveTo>
                  <a:pt x="39928" y="584200"/>
                </a:moveTo>
                <a:lnTo>
                  <a:pt x="25412" y="584200"/>
                </a:lnTo>
                <a:lnTo>
                  <a:pt x="30073" y="571500"/>
                </a:lnTo>
                <a:lnTo>
                  <a:pt x="44780" y="571500"/>
                </a:lnTo>
                <a:lnTo>
                  <a:pt x="39928" y="584200"/>
                </a:lnTo>
                <a:close/>
              </a:path>
              <a:path w="4881245" h="1270000">
                <a:moveTo>
                  <a:pt x="44615" y="584200"/>
                </a:moveTo>
                <a:lnTo>
                  <a:pt x="44780" y="571500"/>
                </a:lnTo>
                <a:lnTo>
                  <a:pt x="49822" y="571500"/>
                </a:lnTo>
                <a:lnTo>
                  <a:pt x="44615" y="584200"/>
                </a:lnTo>
                <a:close/>
              </a:path>
              <a:path w="4881245" h="1270000">
                <a:moveTo>
                  <a:pt x="4811306" y="584200"/>
                </a:moveTo>
                <a:lnTo>
                  <a:pt x="4788395" y="584200"/>
                </a:lnTo>
                <a:lnTo>
                  <a:pt x="4779416" y="571500"/>
                </a:lnTo>
                <a:lnTo>
                  <a:pt x="4802987" y="571500"/>
                </a:lnTo>
                <a:lnTo>
                  <a:pt x="4811306" y="584200"/>
                </a:lnTo>
                <a:close/>
              </a:path>
              <a:path w="4881245" h="1270000">
                <a:moveTo>
                  <a:pt x="31648" y="596900"/>
                </a:moveTo>
                <a:lnTo>
                  <a:pt x="17208" y="596900"/>
                </a:lnTo>
                <a:lnTo>
                  <a:pt x="21132" y="584200"/>
                </a:lnTo>
                <a:lnTo>
                  <a:pt x="35763" y="584200"/>
                </a:lnTo>
                <a:lnTo>
                  <a:pt x="31648" y="596900"/>
                </a:lnTo>
                <a:close/>
              </a:path>
              <a:path w="4881245" h="1270000">
                <a:moveTo>
                  <a:pt x="4833772" y="596900"/>
                </a:moveTo>
                <a:lnTo>
                  <a:pt x="4812347" y="596900"/>
                </a:lnTo>
                <a:lnTo>
                  <a:pt x="4804613" y="584200"/>
                </a:lnTo>
                <a:lnTo>
                  <a:pt x="4826711" y="584200"/>
                </a:lnTo>
                <a:lnTo>
                  <a:pt x="4833772" y="596900"/>
                </a:lnTo>
                <a:close/>
              </a:path>
              <a:path w="4881245" h="1270000">
                <a:moveTo>
                  <a:pt x="24841" y="609600"/>
                </a:moveTo>
                <a:lnTo>
                  <a:pt x="10528" y="609600"/>
                </a:lnTo>
                <a:lnTo>
                  <a:pt x="13677" y="596900"/>
                </a:lnTo>
                <a:lnTo>
                  <a:pt x="28219" y="596900"/>
                </a:lnTo>
                <a:lnTo>
                  <a:pt x="24841" y="609600"/>
                </a:lnTo>
                <a:close/>
              </a:path>
              <a:path w="4881245" h="1270000">
                <a:moveTo>
                  <a:pt x="4846561" y="609600"/>
                </a:moveTo>
                <a:lnTo>
                  <a:pt x="4826114" y="609600"/>
                </a:lnTo>
                <a:lnTo>
                  <a:pt x="4819256" y="596900"/>
                </a:lnTo>
                <a:lnTo>
                  <a:pt x="4840389" y="596900"/>
                </a:lnTo>
                <a:lnTo>
                  <a:pt x="4846561" y="609600"/>
                </a:lnTo>
                <a:close/>
              </a:path>
              <a:path w="4881245" h="1270000">
                <a:moveTo>
                  <a:pt x="19532" y="622300"/>
                </a:moveTo>
                <a:lnTo>
                  <a:pt x="5422" y="622300"/>
                </a:lnTo>
                <a:lnTo>
                  <a:pt x="7772" y="609600"/>
                </a:lnTo>
                <a:lnTo>
                  <a:pt x="22148" y="609600"/>
                </a:lnTo>
                <a:lnTo>
                  <a:pt x="19532" y="622300"/>
                </a:lnTo>
                <a:close/>
              </a:path>
              <a:path w="4881245" h="1270000">
                <a:moveTo>
                  <a:pt x="4857495" y="622300"/>
                </a:moveTo>
                <a:lnTo>
                  <a:pt x="4843284" y="622300"/>
                </a:lnTo>
                <a:lnTo>
                  <a:pt x="4837811" y="609600"/>
                </a:lnTo>
                <a:lnTo>
                  <a:pt x="4852263" y="609600"/>
                </a:lnTo>
                <a:lnTo>
                  <a:pt x="4857495" y="622300"/>
                </a:lnTo>
                <a:close/>
              </a:path>
              <a:path w="4881245" h="1270000">
                <a:moveTo>
                  <a:pt x="15735" y="635000"/>
                </a:moveTo>
                <a:lnTo>
                  <a:pt x="1968" y="635000"/>
                </a:lnTo>
                <a:lnTo>
                  <a:pt x="3492" y="622300"/>
                </a:lnTo>
                <a:lnTo>
                  <a:pt x="17564" y="622300"/>
                </a:lnTo>
                <a:lnTo>
                  <a:pt x="15735" y="635000"/>
                </a:lnTo>
                <a:close/>
              </a:path>
              <a:path w="4881245" h="1270000">
                <a:moveTo>
                  <a:pt x="4870246" y="635000"/>
                </a:moveTo>
                <a:lnTo>
                  <a:pt x="4852314" y="635000"/>
                </a:lnTo>
                <a:lnTo>
                  <a:pt x="4847805" y="622300"/>
                </a:lnTo>
                <a:lnTo>
                  <a:pt x="4866513" y="622300"/>
                </a:lnTo>
                <a:lnTo>
                  <a:pt x="4870246" y="635000"/>
                </a:lnTo>
                <a:close/>
              </a:path>
              <a:path w="4881245" h="1270000">
                <a:moveTo>
                  <a:pt x="12877" y="647700"/>
                </a:moveTo>
                <a:lnTo>
                  <a:pt x="215" y="647700"/>
                </a:lnTo>
                <a:lnTo>
                  <a:pt x="876" y="635000"/>
                </a:lnTo>
                <a:lnTo>
                  <a:pt x="13500" y="635000"/>
                </a:lnTo>
                <a:lnTo>
                  <a:pt x="12877" y="647700"/>
                </a:lnTo>
                <a:close/>
              </a:path>
              <a:path w="4881245" h="1270000">
                <a:moveTo>
                  <a:pt x="13449" y="647700"/>
                </a:moveTo>
                <a:lnTo>
                  <a:pt x="13500" y="635000"/>
                </a:lnTo>
                <a:lnTo>
                  <a:pt x="14478" y="635000"/>
                </a:lnTo>
                <a:lnTo>
                  <a:pt x="13449" y="647700"/>
                </a:lnTo>
                <a:close/>
              </a:path>
              <a:path w="4881245" h="1270000">
                <a:moveTo>
                  <a:pt x="4876139" y="647700"/>
                </a:moveTo>
                <a:lnTo>
                  <a:pt x="4862106" y="647700"/>
                </a:lnTo>
                <a:lnTo>
                  <a:pt x="4859121" y="635000"/>
                </a:lnTo>
                <a:lnTo>
                  <a:pt x="4873472" y="635000"/>
                </a:lnTo>
                <a:lnTo>
                  <a:pt x="4876139" y="647700"/>
                </a:lnTo>
                <a:close/>
              </a:path>
              <a:path w="4881245" h="1270000">
                <a:moveTo>
                  <a:pt x="12865" y="660400"/>
                </a:moveTo>
                <a:lnTo>
                  <a:pt x="177" y="660400"/>
                </a:lnTo>
                <a:lnTo>
                  <a:pt x="0" y="647700"/>
                </a:lnTo>
                <a:lnTo>
                  <a:pt x="12700" y="647700"/>
                </a:lnTo>
                <a:lnTo>
                  <a:pt x="12865" y="660400"/>
                </a:lnTo>
                <a:close/>
              </a:path>
              <a:path w="4881245" h="1270000">
                <a:moveTo>
                  <a:pt x="4879759" y="660400"/>
                </a:moveTo>
                <a:lnTo>
                  <a:pt x="4866106" y="660400"/>
                </a:lnTo>
                <a:lnTo>
                  <a:pt x="4864176" y="647700"/>
                </a:lnTo>
                <a:lnTo>
                  <a:pt x="4878247" y="647700"/>
                </a:lnTo>
                <a:lnTo>
                  <a:pt x="4879759" y="660400"/>
                </a:lnTo>
                <a:close/>
              </a:path>
              <a:path w="4881245" h="1270000">
                <a:moveTo>
                  <a:pt x="14173" y="673100"/>
                </a:moveTo>
                <a:lnTo>
                  <a:pt x="1638" y="673100"/>
                </a:lnTo>
                <a:lnTo>
                  <a:pt x="723" y="660400"/>
                </a:lnTo>
                <a:lnTo>
                  <a:pt x="13322" y="660400"/>
                </a:lnTo>
                <a:lnTo>
                  <a:pt x="14173" y="673100"/>
                </a:lnTo>
                <a:close/>
              </a:path>
              <a:path w="4881245" h="1270000">
                <a:moveTo>
                  <a:pt x="4880927" y="673100"/>
                </a:moveTo>
                <a:lnTo>
                  <a:pt x="4868062" y="673100"/>
                </a:lnTo>
                <a:lnTo>
                  <a:pt x="4867719" y="660400"/>
                </a:lnTo>
                <a:lnTo>
                  <a:pt x="4880698" y="660400"/>
                </a:lnTo>
                <a:lnTo>
                  <a:pt x="4880927" y="673100"/>
                </a:lnTo>
                <a:close/>
              </a:path>
              <a:path w="4881245" h="1270000">
                <a:moveTo>
                  <a:pt x="16725" y="685800"/>
                </a:moveTo>
                <a:lnTo>
                  <a:pt x="4495" y="685800"/>
                </a:lnTo>
                <a:lnTo>
                  <a:pt x="2895" y="673100"/>
                </a:lnTo>
                <a:lnTo>
                  <a:pt x="15201" y="673100"/>
                </a:lnTo>
                <a:lnTo>
                  <a:pt x="16725" y="685800"/>
                </a:lnTo>
                <a:close/>
              </a:path>
              <a:path w="4881245" h="1270000">
                <a:moveTo>
                  <a:pt x="4880394" y="685800"/>
                </a:moveTo>
                <a:lnTo>
                  <a:pt x="4867783" y="685800"/>
                </a:lnTo>
                <a:lnTo>
                  <a:pt x="4868189" y="673100"/>
                </a:lnTo>
                <a:lnTo>
                  <a:pt x="4880851" y="673100"/>
                </a:lnTo>
                <a:lnTo>
                  <a:pt x="4880394" y="685800"/>
                </a:lnTo>
                <a:close/>
              </a:path>
              <a:path w="4881245" h="1270000">
                <a:moveTo>
                  <a:pt x="22885" y="698500"/>
                </a:moveTo>
                <a:lnTo>
                  <a:pt x="8737" y="698500"/>
                </a:lnTo>
                <a:lnTo>
                  <a:pt x="6451" y="685800"/>
                </a:lnTo>
                <a:lnTo>
                  <a:pt x="20396" y="685800"/>
                </a:lnTo>
                <a:lnTo>
                  <a:pt x="22885" y="698500"/>
                </a:lnTo>
                <a:close/>
              </a:path>
              <a:path w="4881245" h="1270000">
                <a:moveTo>
                  <a:pt x="4877219" y="698500"/>
                </a:moveTo>
                <a:lnTo>
                  <a:pt x="4863744" y="698500"/>
                </a:lnTo>
                <a:lnTo>
                  <a:pt x="4865243" y="685800"/>
                </a:lnTo>
                <a:lnTo>
                  <a:pt x="4878578" y="685800"/>
                </a:lnTo>
                <a:lnTo>
                  <a:pt x="4877219" y="698500"/>
                </a:lnTo>
                <a:close/>
              </a:path>
              <a:path w="4881245" h="1270000">
                <a:moveTo>
                  <a:pt x="28536" y="711200"/>
                </a:moveTo>
                <a:lnTo>
                  <a:pt x="14300" y="711200"/>
                </a:lnTo>
                <a:lnTo>
                  <a:pt x="11353" y="698500"/>
                </a:lnTo>
                <a:lnTo>
                  <a:pt x="25412" y="698500"/>
                </a:lnTo>
                <a:lnTo>
                  <a:pt x="28536" y="711200"/>
                </a:lnTo>
                <a:close/>
              </a:path>
              <a:path w="4881245" h="1270000">
                <a:moveTo>
                  <a:pt x="4871504" y="711200"/>
                </a:moveTo>
                <a:lnTo>
                  <a:pt x="4858118" y="711200"/>
                </a:lnTo>
                <a:lnTo>
                  <a:pt x="4860391" y="698500"/>
                </a:lnTo>
                <a:lnTo>
                  <a:pt x="4873688" y="698500"/>
                </a:lnTo>
                <a:lnTo>
                  <a:pt x="4871504" y="711200"/>
                </a:lnTo>
                <a:close/>
              </a:path>
              <a:path w="4881245" h="1270000">
                <a:moveTo>
                  <a:pt x="39293" y="723900"/>
                </a:moveTo>
                <a:lnTo>
                  <a:pt x="21145" y="723900"/>
                </a:lnTo>
                <a:lnTo>
                  <a:pt x="17564" y="711200"/>
                </a:lnTo>
                <a:lnTo>
                  <a:pt x="35255" y="711200"/>
                </a:lnTo>
                <a:lnTo>
                  <a:pt x="39293" y="723900"/>
                </a:lnTo>
                <a:close/>
              </a:path>
              <a:path w="4881245" h="1270000">
                <a:moveTo>
                  <a:pt x="4863414" y="723900"/>
                </a:moveTo>
                <a:lnTo>
                  <a:pt x="4847170" y="723900"/>
                </a:lnTo>
                <a:lnTo>
                  <a:pt x="4850447" y="711200"/>
                </a:lnTo>
                <a:lnTo>
                  <a:pt x="4866360" y="711200"/>
                </a:lnTo>
                <a:lnTo>
                  <a:pt x="4863414" y="723900"/>
                </a:lnTo>
                <a:close/>
              </a:path>
              <a:path w="4881245" h="1270000">
                <a:moveTo>
                  <a:pt x="47967" y="736600"/>
                </a:moveTo>
                <a:lnTo>
                  <a:pt x="33718" y="736600"/>
                </a:lnTo>
                <a:lnTo>
                  <a:pt x="29222" y="723900"/>
                </a:lnTo>
                <a:lnTo>
                  <a:pt x="43332" y="723900"/>
                </a:lnTo>
                <a:lnTo>
                  <a:pt x="47967" y="736600"/>
                </a:lnTo>
                <a:close/>
              </a:path>
              <a:path w="4881245" h="1270000">
                <a:moveTo>
                  <a:pt x="4853076" y="736600"/>
                </a:moveTo>
                <a:lnTo>
                  <a:pt x="4836414" y="736600"/>
                </a:lnTo>
                <a:lnTo>
                  <a:pt x="4840401" y="723900"/>
                </a:lnTo>
                <a:lnTo>
                  <a:pt x="4856759" y="723900"/>
                </a:lnTo>
                <a:lnTo>
                  <a:pt x="4853076" y="736600"/>
                </a:lnTo>
                <a:close/>
              </a:path>
              <a:path w="4881245" h="1270000">
                <a:moveTo>
                  <a:pt x="63182" y="749300"/>
                </a:moveTo>
                <a:lnTo>
                  <a:pt x="43586" y="749300"/>
                </a:lnTo>
                <a:lnTo>
                  <a:pt x="38506" y="736600"/>
                </a:lnTo>
                <a:lnTo>
                  <a:pt x="57670" y="736600"/>
                </a:lnTo>
                <a:lnTo>
                  <a:pt x="63182" y="749300"/>
                </a:lnTo>
                <a:close/>
              </a:path>
              <a:path w="4881245" h="1270000">
                <a:moveTo>
                  <a:pt x="4840643" y="749300"/>
                </a:moveTo>
                <a:lnTo>
                  <a:pt x="4818799" y="749300"/>
                </a:lnTo>
                <a:lnTo>
                  <a:pt x="4823688" y="736600"/>
                </a:lnTo>
                <a:lnTo>
                  <a:pt x="4845011" y="736600"/>
                </a:lnTo>
                <a:lnTo>
                  <a:pt x="4840643" y="749300"/>
                </a:lnTo>
                <a:close/>
              </a:path>
              <a:path w="4881245" h="1270000">
                <a:moveTo>
                  <a:pt x="74764" y="762000"/>
                </a:moveTo>
                <a:lnTo>
                  <a:pt x="54597" y="762000"/>
                </a:lnTo>
                <a:lnTo>
                  <a:pt x="48945" y="749300"/>
                </a:lnTo>
                <a:lnTo>
                  <a:pt x="68694" y="749300"/>
                </a:lnTo>
                <a:lnTo>
                  <a:pt x="74764" y="762000"/>
                </a:lnTo>
                <a:close/>
              </a:path>
              <a:path w="4881245" h="1270000">
                <a:moveTo>
                  <a:pt x="4826165" y="762000"/>
                </a:moveTo>
                <a:lnTo>
                  <a:pt x="4797539" y="762000"/>
                </a:lnTo>
                <a:lnTo>
                  <a:pt x="4808829" y="749300"/>
                </a:lnTo>
                <a:lnTo>
                  <a:pt x="4831232" y="749300"/>
                </a:lnTo>
                <a:lnTo>
                  <a:pt x="4826165" y="762000"/>
                </a:lnTo>
                <a:close/>
              </a:path>
              <a:path w="4881245" h="1270000">
                <a:moveTo>
                  <a:pt x="94221" y="774700"/>
                </a:moveTo>
                <a:lnTo>
                  <a:pt x="73202" y="774700"/>
                </a:lnTo>
                <a:lnTo>
                  <a:pt x="66738" y="762000"/>
                </a:lnTo>
                <a:lnTo>
                  <a:pt x="87337" y="762000"/>
                </a:lnTo>
                <a:lnTo>
                  <a:pt x="94221" y="774700"/>
                </a:lnTo>
                <a:close/>
              </a:path>
              <a:path w="4881245" h="1270000">
                <a:moveTo>
                  <a:pt x="4803965" y="774700"/>
                </a:moveTo>
                <a:lnTo>
                  <a:pt x="4772990" y="774700"/>
                </a:lnTo>
                <a:lnTo>
                  <a:pt x="4785893" y="762000"/>
                </a:lnTo>
                <a:lnTo>
                  <a:pt x="4815497" y="762000"/>
                </a:lnTo>
                <a:lnTo>
                  <a:pt x="4803965" y="774700"/>
                </a:lnTo>
                <a:close/>
              </a:path>
              <a:path w="4881245" h="1270000">
                <a:moveTo>
                  <a:pt x="116116" y="787400"/>
                </a:moveTo>
                <a:lnTo>
                  <a:pt x="86969" y="787400"/>
                </a:lnTo>
                <a:lnTo>
                  <a:pt x="79959" y="774700"/>
                </a:lnTo>
                <a:lnTo>
                  <a:pt x="108445" y="774700"/>
                </a:lnTo>
                <a:lnTo>
                  <a:pt x="116116" y="787400"/>
                </a:lnTo>
                <a:close/>
              </a:path>
              <a:path w="4881245" h="1270000">
                <a:moveTo>
                  <a:pt x="4778514" y="787400"/>
                </a:moveTo>
                <a:lnTo>
                  <a:pt x="4745291" y="787400"/>
                </a:lnTo>
                <a:lnTo>
                  <a:pt x="4759718" y="774700"/>
                </a:lnTo>
                <a:lnTo>
                  <a:pt x="4791633" y="774700"/>
                </a:lnTo>
                <a:lnTo>
                  <a:pt x="4778514" y="787400"/>
                </a:lnTo>
                <a:close/>
              </a:path>
              <a:path w="4881245" h="1270000">
                <a:moveTo>
                  <a:pt x="132016" y="800100"/>
                </a:moveTo>
                <a:lnTo>
                  <a:pt x="109550" y="800100"/>
                </a:lnTo>
                <a:lnTo>
                  <a:pt x="101765" y="787400"/>
                </a:lnTo>
                <a:lnTo>
                  <a:pt x="123837" y="787400"/>
                </a:lnTo>
                <a:lnTo>
                  <a:pt x="132016" y="800100"/>
                </a:lnTo>
                <a:close/>
              </a:path>
              <a:path w="4881245" h="1270000">
                <a:moveTo>
                  <a:pt x="4750028" y="800100"/>
                </a:moveTo>
                <a:lnTo>
                  <a:pt x="4714659" y="800100"/>
                </a:lnTo>
                <a:lnTo>
                  <a:pt x="4730495" y="787400"/>
                </a:lnTo>
                <a:lnTo>
                  <a:pt x="4764633" y="787400"/>
                </a:lnTo>
                <a:lnTo>
                  <a:pt x="4750028" y="800100"/>
                </a:lnTo>
                <a:close/>
              </a:path>
              <a:path w="4881245" h="1270000">
                <a:moveTo>
                  <a:pt x="157746" y="812800"/>
                </a:moveTo>
                <a:lnTo>
                  <a:pt x="134416" y="812800"/>
                </a:lnTo>
                <a:lnTo>
                  <a:pt x="125882" y="800100"/>
                </a:lnTo>
                <a:lnTo>
                  <a:pt x="148831" y="800100"/>
                </a:lnTo>
                <a:lnTo>
                  <a:pt x="157746" y="812800"/>
                </a:lnTo>
                <a:close/>
              </a:path>
              <a:path w="4881245" h="1270000">
                <a:moveTo>
                  <a:pt x="4718697" y="812800"/>
                </a:moveTo>
                <a:lnTo>
                  <a:pt x="4663668" y="812800"/>
                </a:lnTo>
                <a:lnTo>
                  <a:pt x="4681448" y="800100"/>
                </a:lnTo>
                <a:lnTo>
                  <a:pt x="4734712" y="800100"/>
                </a:lnTo>
                <a:lnTo>
                  <a:pt x="4718697" y="812800"/>
                </a:lnTo>
                <a:close/>
              </a:path>
              <a:path w="4881245" h="1270000">
                <a:moveTo>
                  <a:pt x="150015" y="822427"/>
                </a:moveTo>
                <a:lnTo>
                  <a:pt x="143179" y="812800"/>
                </a:lnTo>
                <a:lnTo>
                  <a:pt x="154203" y="812800"/>
                </a:lnTo>
                <a:lnTo>
                  <a:pt x="150015" y="822427"/>
                </a:lnTo>
                <a:close/>
              </a:path>
              <a:path w="4881245" h="1270000">
                <a:moveTo>
                  <a:pt x="161404" y="825500"/>
                </a:moveTo>
                <a:lnTo>
                  <a:pt x="152196" y="825500"/>
                </a:lnTo>
                <a:lnTo>
                  <a:pt x="150015" y="822427"/>
                </a:lnTo>
                <a:lnTo>
                  <a:pt x="154203" y="812800"/>
                </a:lnTo>
                <a:lnTo>
                  <a:pt x="159969" y="812800"/>
                </a:lnTo>
                <a:lnTo>
                  <a:pt x="161404" y="825500"/>
                </a:lnTo>
                <a:close/>
              </a:path>
              <a:path w="4881245" h="1270000">
                <a:moveTo>
                  <a:pt x="162547" y="825500"/>
                </a:moveTo>
                <a:lnTo>
                  <a:pt x="161404" y="825500"/>
                </a:lnTo>
                <a:lnTo>
                  <a:pt x="159969" y="812800"/>
                </a:lnTo>
                <a:lnTo>
                  <a:pt x="175691" y="812800"/>
                </a:lnTo>
                <a:lnTo>
                  <a:pt x="162547" y="825500"/>
                </a:lnTo>
                <a:close/>
              </a:path>
              <a:path w="4881245" h="1270000">
                <a:moveTo>
                  <a:pt x="4666805" y="825500"/>
                </a:moveTo>
                <a:lnTo>
                  <a:pt x="4607267" y="825500"/>
                </a:lnTo>
                <a:lnTo>
                  <a:pt x="4626749" y="812800"/>
                </a:lnTo>
                <a:lnTo>
                  <a:pt x="4684725" y="812800"/>
                </a:lnTo>
                <a:lnTo>
                  <a:pt x="4666805" y="825500"/>
                </a:lnTo>
                <a:close/>
              </a:path>
              <a:path w="4881245" h="1270000">
                <a:moveTo>
                  <a:pt x="152196" y="825500"/>
                </a:moveTo>
                <a:lnTo>
                  <a:pt x="148678" y="825500"/>
                </a:lnTo>
                <a:lnTo>
                  <a:pt x="150015" y="822427"/>
                </a:lnTo>
                <a:lnTo>
                  <a:pt x="152196" y="825500"/>
                </a:lnTo>
                <a:close/>
              </a:path>
              <a:path w="4881245" h="1270000">
                <a:moveTo>
                  <a:pt x="157365" y="838200"/>
                </a:moveTo>
                <a:lnTo>
                  <a:pt x="138633" y="838200"/>
                </a:lnTo>
                <a:lnTo>
                  <a:pt x="143484" y="825500"/>
                </a:lnTo>
                <a:lnTo>
                  <a:pt x="162725" y="825500"/>
                </a:lnTo>
                <a:lnTo>
                  <a:pt x="157365" y="838200"/>
                </a:lnTo>
                <a:close/>
              </a:path>
              <a:path w="4881245" h="1270000">
                <a:moveTo>
                  <a:pt x="4609617" y="838200"/>
                </a:moveTo>
                <a:lnTo>
                  <a:pt x="4524857" y="838200"/>
                </a:lnTo>
                <a:lnTo>
                  <a:pt x="4546269" y="825500"/>
                </a:lnTo>
                <a:lnTo>
                  <a:pt x="4629226" y="825500"/>
                </a:lnTo>
                <a:lnTo>
                  <a:pt x="4609617" y="838200"/>
                </a:lnTo>
                <a:close/>
              </a:path>
              <a:path w="4881245" h="1270000">
                <a:moveTo>
                  <a:pt x="143891" y="850900"/>
                </a:moveTo>
                <a:lnTo>
                  <a:pt x="126149" y="850900"/>
                </a:lnTo>
                <a:lnTo>
                  <a:pt x="129946" y="838200"/>
                </a:lnTo>
                <a:lnTo>
                  <a:pt x="148221" y="838200"/>
                </a:lnTo>
                <a:lnTo>
                  <a:pt x="143891" y="850900"/>
                </a:lnTo>
                <a:close/>
              </a:path>
              <a:path w="4881245" h="1270000">
                <a:moveTo>
                  <a:pt x="4526254" y="850900"/>
                </a:moveTo>
                <a:lnTo>
                  <a:pt x="4424375" y="850900"/>
                </a:lnTo>
                <a:lnTo>
                  <a:pt x="4433430" y="838200"/>
                </a:lnTo>
                <a:lnTo>
                  <a:pt x="4547781" y="838200"/>
                </a:lnTo>
                <a:lnTo>
                  <a:pt x="4526254" y="850900"/>
                </a:lnTo>
                <a:close/>
              </a:path>
              <a:path w="4881245" h="1270000">
                <a:moveTo>
                  <a:pt x="133578" y="863600"/>
                </a:moveTo>
                <a:lnTo>
                  <a:pt x="119621" y="863600"/>
                </a:lnTo>
                <a:lnTo>
                  <a:pt x="122694" y="850900"/>
                </a:lnTo>
                <a:lnTo>
                  <a:pt x="136842" y="850900"/>
                </a:lnTo>
                <a:lnTo>
                  <a:pt x="133578" y="863600"/>
                </a:lnTo>
                <a:close/>
              </a:path>
              <a:path w="4881245" h="1270000">
                <a:moveTo>
                  <a:pt x="4442129" y="863600"/>
                </a:moveTo>
                <a:lnTo>
                  <a:pt x="4428705" y="863600"/>
                </a:lnTo>
                <a:lnTo>
                  <a:pt x="4427308" y="850900"/>
                </a:lnTo>
                <a:lnTo>
                  <a:pt x="4440885" y="850900"/>
                </a:lnTo>
                <a:lnTo>
                  <a:pt x="4442129" y="863600"/>
                </a:lnTo>
                <a:close/>
              </a:path>
              <a:path w="4881245" h="1270000">
                <a:moveTo>
                  <a:pt x="128498" y="876300"/>
                </a:moveTo>
                <a:lnTo>
                  <a:pt x="114630" y="876300"/>
                </a:lnTo>
                <a:lnTo>
                  <a:pt x="116941" y="863600"/>
                </a:lnTo>
                <a:lnTo>
                  <a:pt x="131025" y="863600"/>
                </a:lnTo>
                <a:lnTo>
                  <a:pt x="128498" y="876300"/>
                </a:lnTo>
                <a:close/>
              </a:path>
              <a:path w="4881245" h="1270000">
                <a:moveTo>
                  <a:pt x="4443971" y="876300"/>
                </a:moveTo>
                <a:lnTo>
                  <a:pt x="4431423" y="876300"/>
                </a:lnTo>
                <a:lnTo>
                  <a:pt x="4430661" y="863600"/>
                </a:lnTo>
                <a:lnTo>
                  <a:pt x="4443171" y="863600"/>
                </a:lnTo>
                <a:lnTo>
                  <a:pt x="4443971" y="876300"/>
                </a:lnTo>
                <a:close/>
              </a:path>
              <a:path w="4881245" h="1270000">
                <a:moveTo>
                  <a:pt x="123596" y="889000"/>
                </a:moveTo>
                <a:lnTo>
                  <a:pt x="111239" y="889000"/>
                </a:lnTo>
                <a:lnTo>
                  <a:pt x="112737" y="876300"/>
                </a:lnTo>
                <a:lnTo>
                  <a:pt x="124993" y="876300"/>
                </a:lnTo>
                <a:lnTo>
                  <a:pt x="123596" y="889000"/>
                </a:lnTo>
                <a:close/>
              </a:path>
              <a:path w="4881245" h="1270000">
                <a:moveTo>
                  <a:pt x="4445012" y="889000"/>
                </a:moveTo>
                <a:lnTo>
                  <a:pt x="4432312" y="889000"/>
                </a:lnTo>
                <a:lnTo>
                  <a:pt x="4432211" y="876300"/>
                </a:lnTo>
                <a:lnTo>
                  <a:pt x="4444898" y="876300"/>
                </a:lnTo>
                <a:lnTo>
                  <a:pt x="4445012" y="889000"/>
                </a:lnTo>
                <a:close/>
              </a:path>
              <a:path w="4881245" h="1270000">
                <a:moveTo>
                  <a:pt x="122161" y="901700"/>
                </a:moveTo>
                <a:lnTo>
                  <a:pt x="109512" y="901700"/>
                </a:lnTo>
                <a:lnTo>
                  <a:pt x="110159" y="889000"/>
                </a:lnTo>
                <a:lnTo>
                  <a:pt x="122758" y="889000"/>
                </a:lnTo>
                <a:lnTo>
                  <a:pt x="122161" y="901700"/>
                </a:lnTo>
                <a:close/>
              </a:path>
              <a:path w="4881245" h="1270000">
                <a:moveTo>
                  <a:pt x="4442663" y="914400"/>
                </a:moveTo>
                <a:lnTo>
                  <a:pt x="4428578" y="914400"/>
                </a:lnTo>
                <a:lnTo>
                  <a:pt x="4430293" y="901700"/>
                </a:lnTo>
                <a:lnTo>
                  <a:pt x="4431360" y="901700"/>
                </a:lnTo>
                <a:lnTo>
                  <a:pt x="4432096" y="889000"/>
                </a:lnTo>
                <a:lnTo>
                  <a:pt x="4444745" y="889000"/>
                </a:lnTo>
                <a:lnTo>
                  <a:pt x="4443958" y="901700"/>
                </a:lnTo>
                <a:lnTo>
                  <a:pt x="4442663" y="914400"/>
                </a:lnTo>
                <a:close/>
              </a:path>
              <a:path w="4881245" h="1270000">
                <a:moveTo>
                  <a:pt x="122516" y="914400"/>
                </a:moveTo>
                <a:lnTo>
                  <a:pt x="109880" y="914400"/>
                </a:lnTo>
                <a:lnTo>
                  <a:pt x="109435" y="901700"/>
                </a:lnTo>
                <a:lnTo>
                  <a:pt x="122110" y="901700"/>
                </a:lnTo>
                <a:lnTo>
                  <a:pt x="122516" y="914400"/>
                </a:lnTo>
                <a:close/>
              </a:path>
              <a:path w="4881245" h="1270000">
                <a:moveTo>
                  <a:pt x="125158" y="927100"/>
                </a:moveTo>
                <a:lnTo>
                  <a:pt x="111633" y="927100"/>
                </a:lnTo>
                <a:lnTo>
                  <a:pt x="110617" y="914400"/>
                </a:lnTo>
                <a:lnTo>
                  <a:pt x="123951" y="914400"/>
                </a:lnTo>
                <a:lnTo>
                  <a:pt x="125158" y="927100"/>
                </a:lnTo>
                <a:close/>
              </a:path>
              <a:path w="4881245" h="1270000">
                <a:moveTo>
                  <a:pt x="4438535" y="927100"/>
                </a:moveTo>
                <a:lnTo>
                  <a:pt x="4424006" y="927100"/>
                </a:lnTo>
                <a:lnTo>
                  <a:pt x="4426648" y="914400"/>
                </a:lnTo>
                <a:lnTo>
                  <a:pt x="4440847" y="914400"/>
                </a:lnTo>
                <a:lnTo>
                  <a:pt x="4438535" y="927100"/>
                </a:lnTo>
                <a:close/>
              </a:path>
              <a:path w="4881245" h="1270000">
                <a:moveTo>
                  <a:pt x="129984" y="939800"/>
                </a:moveTo>
                <a:lnTo>
                  <a:pt x="116357" y="939800"/>
                </a:lnTo>
                <a:lnTo>
                  <a:pt x="114503" y="927100"/>
                </a:lnTo>
                <a:lnTo>
                  <a:pt x="128003" y="927100"/>
                </a:lnTo>
                <a:lnTo>
                  <a:pt x="129984" y="939800"/>
                </a:lnTo>
                <a:close/>
              </a:path>
              <a:path w="4881245" h="1270000">
                <a:moveTo>
                  <a:pt x="4432465" y="939800"/>
                </a:moveTo>
                <a:lnTo>
                  <a:pt x="4417631" y="939800"/>
                </a:lnTo>
                <a:lnTo>
                  <a:pt x="4421212" y="927100"/>
                </a:lnTo>
                <a:lnTo>
                  <a:pt x="4435741" y="927100"/>
                </a:lnTo>
                <a:lnTo>
                  <a:pt x="4432465" y="939800"/>
                </a:lnTo>
                <a:close/>
              </a:path>
              <a:path w="4881245" h="1270000">
                <a:moveTo>
                  <a:pt x="137007" y="952500"/>
                </a:moveTo>
                <a:lnTo>
                  <a:pt x="123469" y="952500"/>
                </a:lnTo>
                <a:lnTo>
                  <a:pt x="120840" y="939800"/>
                </a:lnTo>
                <a:lnTo>
                  <a:pt x="134277" y="939800"/>
                </a:lnTo>
                <a:lnTo>
                  <a:pt x="137007" y="952500"/>
                </a:lnTo>
                <a:close/>
              </a:path>
              <a:path w="4881245" h="1270000">
                <a:moveTo>
                  <a:pt x="4424527" y="952500"/>
                </a:moveTo>
                <a:lnTo>
                  <a:pt x="4409503" y="952500"/>
                </a:lnTo>
                <a:lnTo>
                  <a:pt x="4413973" y="939800"/>
                </a:lnTo>
                <a:lnTo>
                  <a:pt x="4428731" y="939800"/>
                </a:lnTo>
                <a:lnTo>
                  <a:pt x="4424527" y="952500"/>
                </a:lnTo>
                <a:close/>
              </a:path>
              <a:path w="4881245" h="1270000">
                <a:moveTo>
                  <a:pt x="146202" y="965200"/>
                </a:moveTo>
                <a:lnTo>
                  <a:pt x="129476" y="965200"/>
                </a:lnTo>
                <a:lnTo>
                  <a:pt x="126352" y="952500"/>
                </a:lnTo>
                <a:lnTo>
                  <a:pt x="142748" y="952500"/>
                </a:lnTo>
                <a:lnTo>
                  <a:pt x="146202" y="965200"/>
                </a:lnTo>
                <a:close/>
              </a:path>
              <a:path w="4881245" h="1270000">
                <a:moveTo>
                  <a:pt x="4414786" y="965200"/>
                </a:moveTo>
                <a:lnTo>
                  <a:pt x="4399635" y="965200"/>
                </a:lnTo>
                <a:lnTo>
                  <a:pt x="4404969" y="952500"/>
                </a:lnTo>
                <a:lnTo>
                  <a:pt x="4419879" y="952500"/>
                </a:lnTo>
                <a:lnTo>
                  <a:pt x="4414786" y="965200"/>
                </a:lnTo>
                <a:close/>
              </a:path>
              <a:path w="4881245" h="1270000">
                <a:moveTo>
                  <a:pt x="157518" y="977900"/>
                </a:moveTo>
                <a:lnTo>
                  <a:pt x="140296" y="977900"/>
                </a:lnTo>
                <a:lnTo>
                  <a:pt x="136461" y="965200"/>
                </a:lnTo>
                <a:lnTo>
                  <a:pt x="153365" y="965200"/>
                </a:lnTo>
                <a:lnTo>
                  <a:pt x="157518" y="977900"/>
                </a:lnTo>
                <a:close/>
              </a:path>
              <a:path w="4881245" h="1270000">
                <a:moveTo>
                  <a:pt x="161759" y="977900"/>
                </a:moveTo>
                <a:lnTo>
                  <a:pt x="157518" y="977900"/>
                </a:lnTo>
                <a:lnTo>
                  <a:pt x="157378" y="965200"/>
                </a:lnTo>
                <a:lnTo>
                  <a:pt x="161759" y="977900"/>
                </a:lnTo>
                <a:close/>
              </a:path>
              <a:path w="4881245" h="1270000">
                <a:moveTo>
                  <a:pt x="4403331" y="977900"/>
                </a:moveTo>
                <a:lnTo>
                  <a:pt x="4388040" y="977900"/>
                </a:lnTo>
                <a:lnTo>
                  <a:pt x="4394225" y="965200"/>
                </a:lnTo>
                <a:lnTo>
                  <a:pt x="4409274" y="965200"/>
                </a:lnTo>
                <a:lnTo>
                  <a:pt x="4403331" y="977900"/>
                </a:lnTo>
                <a:close/>
              </a:path>
              <a:path w="4881245" h="1270000">
                <a:moveTo>
                  <a:pt x="181038" y="990600"/>
                </a:moveTo>
                <a:lnTo>
                  <a:pt x="153200" y="990600"/>
                </a:lnTo>
                <a:lnTo>
                  <a:pt x="148678" y="977900"/>
                </a:lnTo>
                <a:lnTo>
                  <a:pt x="170726" y="977900"/>
                </a:lnTo>
                <a:lnTo>
                  <a:pt x="181038" y="990600"/>
                </a:lnTo>
                <a:close/>
              </a:path>
              <a:path w="4881245" h="1270000">
                <a:moveTo>
                  <a:pt x="4390199" y="990600"/>
                </a:moveTo>
                <a:lnTo>
                  <a:pt x="4374781" y="990600"/>
                </a:lnTo>
                <a:lnTo>
                  <a:pt x="4381792" y="977900"/>
                </a:lnTo>
                <a:lnTo>
                  <a:pt x="4396968" y="977900"/>
                </a:lnTo>
                <a:lnTo>
                  <a:pt x="4390199" y="990600"/>
                </a:lnTo>
                <a:close/>
              </a:path>
              <a:path w="4881245" h="1270000">
                <a:moveTo>
                  <a:pt x="191973" y="1003300"/>
                </a:moveTo>
                <a:lnTo>
                  <a:pt x="173494" y="1003300"/>
                </a:lnTo>
                <a:lnTo>
                  <a:pt x="162941" y="990600"/>
                </a:lnTo>
                <a:lnTo>
                  <a:pt x="180797" y="990600"/>
                </a:lnTo>
                <a:lnTo>
                  <a:pt x="191973" y="1003300"/>
                </a:lnTo>
                <a:close/>
              </a:path>
              <a:path w="4881245" h="1270000">
                <a:moveTo>
                  <a:pt x="4375454" y="1003300"/>
                </a:moveTo>
                <a:lnTo>
                  <a:pt x="4359884" y="1003300"/>
                </a:lnTo>
                <a:lnTo>
                  <a:pt x="4367695" y="990600"/>
                </a:lnTo>
                <a:lnTo>
                  <a:pt x="4383024" y="990600"/>
                </a:lnTo>
                <a:lnTo>
                  <a:pt x="4375454" y="1003300"/>
                </a:lnTo>
                <a:close/>
              </a:path>
              <a:path w="4881245" h="1270000">
                <a:moveTo>
                  <a:pt x="243941" y="1028700"/>
                </a:moveTo>
                <a:lnTo>
                  <a:pt x="210185" y="1028700"/>
                </a:lnTo>
                <a:lnTo>
                  <a:pt x="197142" y="1016000"/>
                </a:lnTo>
                <a:lnTo>
                  <a:pt x="184912" y="1003300"/>
                </a:lnTo>
                <a:lnTo>
                  <a:pt x="203530" y="1003300"/>
                </a:lnTo>
                <a:lnTo>
                  <a:pt x="216344" y="1016000"/>
                </a:lnTo>
                <a:lnTo>
                  <a:pt x="229565" y="1016000"/>
                </a:lnTo>
                <a:lnTo>
                  <a:pt x="243941" y="1028700"/>
                </a:lnTo>
                <a:close/>
              </a:path>
              <a:path w="4881245" h="1270000">
                <a:moveTo>
                  <a:pt x="4359135" y="1016000"/>
                </a:moveTo>
                <a:lnTo>
                  <a:pt x="4334573" y="1016000"/>
                </a:lnTo>
                <a:lnTo>
                  <a:pt x="4343539" y="1003300"/>
                </a:lnTo>
                <a:lnTo>
                  <a:pt x="4367491" y="1003300"/>
                </a:lnTo>
                <a:lnTo>
                  <a:pt x="4359135" y="1016000"/>
                </a:lnTo>
                <a:close/>
              </a:path>
              <a:path w="4881245" h="1270000">
                <a:moveTo>
                  <a:pt x="4341304" y="1028700"/>
                </a:moveTo>
                <a:lnTo>
                  <a:pt x="4315802" y="1028700"/>
                </a:lnTo>
                <a:lnTo>
                  <a:pt x="4325505" y="1016000"/>
                </a:lnTo>
                <a:lnTo>
                  <a:pt x="4350410" y="1016000"/>
                </a:lnTo>
                <a:lnTo>
                  <a:pt x="4341304" y="1028700"/>
                </a:lnTo>
                <a:close/>
              </a:path>
              <a:path w="4881245" h="1270000">
                <a:moveTo>
                  <a:pt x="274574" y="1041400"/>
                </a:moveTo>
                <a:lnTo>
                  <a:pt x="238556" y="1041400"/>
                </a:lnTo>
                <a:lnTo>
                  <a:pt x="223989" y="1028700"/>
                </a:lnTo>
                <a:lnTo>
                  <a:pt x="258724" y="1028700"/>
                </a:lnTo>
                <a:lnTo>
                  <a:pt x="274574" y="1041400"/>
                </a:lnTo>
                <a:close/>
              </a:path>
              <a:path w="4881245" h="1270000">
                <a:moveTo>
                  <a:pt x="4322013" y="1041400"/>
                </a:moveTo>
                <a:lnTo>
                  <a:pt x="4295559" y="1041400"/>
                </a:lnTo>
                <a:lnTo>
                  <a:pt x="4305985" y="1028700"/>
                </a:lnTo>
                <a:lnTo>
                  <a:pt x="4331843" y="1028700"/>
                </a:lnTo>
                <a:lnTo>
                  <a:pt x="4322013" y="1041400"/>
                </a:lnTo>
                <a:close/>
              </a:path>
              <a:path w="4881245" h="1270000">
                <a:moveTo>
                  <a:pt x="308063" y="1054100"/>
                </a:moveTo>
                <a:lnTo>
                  <a:pt x="269887" y="1054100"/>
                </a:lnTo>
                <a:lnTo>
                  <a:pt x="253860" y="1041400"/>
                </a:lnTo>
                <a:lnTo>
                  <a:pt x="290817" y="1041400"/>
                </a:lnTo>
                <a:lnTo>
                  <a:pt x="308063" y="1054100"/>
                </a:lnTo>
                <a:close/>
              </a:path>
              <a:path w="4881245" h="1270000">
                <a:moveTo>
                  <a:pt x="4290402" y="1054100"/>
                </a:moveTo>
                <a:lnTo>
                  <a:pt x="4262564" y="1054100"/>
                </a:lnTo>
                <a:lnTo>
                  <a:pt x="4274007" y="1041400"/>
                </a:lnTo>
                <a:lnTo>
                  <a:pt x="4301286" y="1041400"/>
                </a:lnTo>
                <a:lnTo>
                  <a:pt x="4290402" y="1054100"/>
                </a:lnTo>
                <a:close/>
              </a:path>
              <a:path w="4881245" h="1270000">
                <a:moveTo>
                  <a:pt x="344208" y="1066800"/>
                </a:moveTo>
                <a:lnTo>
                  <a:pt x="303987" y="1066800"/>
                </a:lnTo>
                <a:lnTo>
                  <a:pt x="286600" y="1054100"/>
                </a:lnTo>
                <a:lnTo>
                  <a:pt x="325678" y="1054100"/>
                </a:lnTo>
                <a:lnTo>
                  <a:pt x="344208" y="1066800"/>
                </a:lnTo>
                <a:close/>
              </a:path>
              <a:path w="4881245" h="1270000">
                <a:moveTo>
                  <a:pt x="4267631" y="1066800"/>
                </a:moveTo>
                <a:lnTo>
                  <a:pt x="4238879" y="1066800"/>
                </a:lnTo>
                <a:lnTo>
                  <a:pt x="4250982" y="1054100"/>
                </a:lnTo>
                <a:lnTo>
                  <a:pt x="4279176" y="1054100"/>
                </a:lnTo>
                <a:lnTo>
                  <a:pt x="4267631" y="1066800"/>
                </a:lnTo>
                <a:close/>
              </a:path>
              <a:path w="4881245" h="1270000">
                <a:moveTo>
                  <a:pt x="403047" y="1079500"/>
                </a:moveTo>
                <a:lnTo>
                  <a:pt x="340690" y="1079500"/>
                </a:lnTo>
                <a:lnTo>
                  <a:pt x="322021" y="1066800"/>
                </a:lnTo>
                <a:lnTo>
                  <a:pt x="382727" y="1066800"/>
                </a:lnTo>
                <a:lnTo>
                  <a:pt x="403047" y="1079500"/>
                </a:lnTo>
                <a:close/>
              </a:path>
              <a:path w="4881245" h="1270000">
                <a:moveTo>
                  <a:pt x="4231017" y="1079500"/>
                </a:moveTo>
                <a:lnTo>
                  <a:pt x="4200944" y="1079500"/>
                </a:lnTo>
                <a:lnTo>
                  <a:pt x="4213999" y="1066800"/>
                </a:lnTo>
                <a:lnTo>
                  <a:pt x="4243539" y="1066800"/>
                </a:lnTo>
                <a:lnTo>
                  <a:pt x="4231017" y="1079500"/>
                </a:lnTo>
                <a:close/>
              </a:path>
              <a:path w="4881245" h="1270000">
                <a:moveTo>
                  <a:pt x="466864" y="1092200"/>
                </a:moveTo>
                <a:lnTo>
                  <a:pt x="400278" y="1092200"/>
                </a:lnTo>
                <a:lnTo>
                  <a:pt x="379844" y="1079500"/>
                </a:lnTo>
                <a:lnTo>
                  <a:pt x="444969" y="1079500"/>
                </a:lnTo>
                <a:lnTo>
                  <a:pt x="466864" y="1092200"/>
                </a:lnTo>
                <a:close/>
              </a:path>
              <a:path w="4881245" h="1270000">
                <a:moveTo>
                  <a:pt x="4205058" y="1092200"/>
                </a:moveTo>
                <a:lnTo>
                  <a:pt x="4160278" y="1092200"/>
                </a:lnTo>
                <a:lnTo>
                  <a:pt x="4174210" y="1079500"/>
                </a:lnTo>
                <a:lnTo>
                  <a:pt x="4218190" y="1079500"/>
                </a:lnTo>
                <a:lnTo>
                  <a:pt x="4205058" y="1092200"/>
                </a:lnTo>
                <a:close/>
              </a:path>
              <a:path w="4881245" h="1270000">
                <a:moveTo>
                  <a:pt x="535063" y="1104900"/>
                </a:moveTo>
                <a:lnTo>
                  <a:pt x="464769" y="1104900"/>
                </a:lnTo>
                <a:lnTo>
                  <a:pt x="442760" y="1092200"/>
                </a:lnTo>
                <a:lnTo>
                  <a:pt x="511771" y="1092200"/>
                </a:lnTo>
                <a:lnTo>
                  <a:pt x="535063" y="1104900"/>
                </a:lnTo>
                <a:close/>
              </a:path>
              <a:path w="4881245" h="1270000">
                <a:moveTo>
                  <a:pt x="4163885" y="1104900"/>
                </a:moveTo>
                <a:lnTo>
                  <a:pt x="4117035" y="1104900"/>
                </a:lnTo>
                <a:lnTo>
                  <a:pt x="4131805" y="1092200"/>
                </a:lnTo>
                <a:lnTo>
                  <a:pt x="4177893" y="1092200"/>
                </a:lnTo>
                <a:lnTo>
                  <a:pt x="4163885" y="1104900"/>
                </a:lnTo>
                <a:close/>
              </a:path>
              <a:path w="4881245" h="1270000">
                <a:moveTo>
                  <a:pt x="554761" y="1117600"/>
                </a:moveTo>
                <a:lnTo>
                  <a:pt x="533590" y="1117600"/>
                </a:lnTo>
                <a:lnTo>
                  <a:pt x="510197" y="1104900"/>
                </a:lnTo>
                <a:lnTo>
                  <a:pt x="552411" y="1104900"/>
                </a:lnTo>
                <a:lnTo>
                  <a:pt x="554761" y="1117600"/>
                </a:lnTo>
                <a:close/>
              </a:path>
              <a:path w="4881245" h="1270000">
                <a:moveTo>
                  <a:pt x="557339" y="1117600"/>
                </a:moveTo>
                <a:lnTo>
                  <a:pt x="554761" y="1117600"/>
                </a:lnTo>
                <a:lnTo>
                  <a:pt x="552411" y="1104900"/>
                </a:lnTo>
                <a:lnTo>
                  <a:pt x="557339" y="1117600"/>
                </a:lnTo>
                <a:close/>
              </a:path>
              <a:path w="4881245" h="1270000">
                <a:moveTo>
                  <a:pt x="568236" y="1117600"/>
                </a:moveTo>
                <a:lnTo>
                  <a:pt x="557339" y="1117600"/>
                </a:lnTo>
                <a:lnTo>
                  <a:pt x="552411" y="1104900"/>
                </a:lnTo>
                <a:lnTo>
                  <a:pt x="565708" y="1104900"/>
                </a:lnTo>
                <a:lnTo>
                  <a:pt x="568236" y="1117600"/>
                </a:lnTo>
                <a:close/>
              </a:path>
              <a:path w="4881245" h="1270000">
                <a:moveTo>
                  <a:pt x="4120184" y="1117600"/>
                </a:moveTo>
                <a:lnTo>
                  <a:pt x="4055668" y="1117600"/>
                </a:lnTo>
                <a:lnTo>
                  <a:pt x="4071454" y="1104900"/>
                </a:lnTo>
                <a:lnTo>
                  <a:pt x="4135018" y="1104900"/>
                </a:lnTo>
                <a:lnTo>
                  <a:pt x="4120184" y="1117600"/>
                </a:lnTo>
                <a:close/>
              </a:path>
              <a:path w="4881245" h="1270000">
                <a:moveTo>
                  <a:pt x="576859" y="1130300"/>
                </a:moveTo>
                <a:lnTo>
                  <a:pt x="563600" y="1130300"/>
                </a:lnTo>
                <a:lnTo>
                  <a:pt x="560400" y="1117600"/>
                </a:lnTo>
                <a:lnTo>
                  <a:pt x="573570" y="1117600"/>
                </a:lnTo>
                <a:lnTo>
                  <a:pt x="576859" y="1130300"/>
                </a:lnTo>
                <a:close/>
              </a:path>
              <a:path w="4881245" h="1270000">
                <a:moveTo>
                  <a:pt x="3287991" y="1130300"/>
                </a:moveTo>
                <a:lnTo>
                  <a:pt x="3271113" y="1130300"/>
                </a:lnTo>
                <a:lnTo>
                  <a:pt x="3281426" y="1117600"/>
                </a:lnTo>
                <a:lnTo>
                  <a:pt x="3297834" y="1117600"/>
                </a:lnTo>
                <a:lnTo>
                  <a:pt x="3287991" y="1130300"/>
                </a:lnTo>
                <a:close/>
              </a:path>
              <a:path w="4881245" h="1270000">
                <a:moveTo>
                  <a:pt x="3360788" y="1130300"/>
                </a:moveTo>
                <a:lnTo>
                  <a:pt x="3293160" y="1130300"/>
                </a:lnTo>
                <a:lnTo>
                  <a:pt x="3297834" y="1117600"/>
                </a:lnTo>
                <a:lnTo>
                  <a:pt x="3338601" y="1117600"/>
                </a:lnTo>
                <a:lnTo>
                  <a:pt x="3360788" y="1130300"/>
                </a:lnTo>
                <a:close/>
              </a:path>
              <a:path w="4881245" h="1270000">
                <a:moveTo>
                  <a:pt x="4058234" y="1130300"/>
                </a:moveTo>
                <a:lnTo>
                  <a:pt x="3990403" y="1130300"/>
                </a:lnTo>
                <a:lnTo>
                  <a:pt x="4007129" y="1117600"/>
                </a:lnTo>
                <a:lnTo>
                  <a:pt x="4074096" y="1117600"/>
                </a:lnTo>
                <a:lnTo>
                  <a:pt x="4058234" y="1130300"/>
                </a:lnTo>
                <a:close/>
              </a:path>
              <a:path w="4881245" h="1270000">
                <a:moveTo>
                  <a:pt x="591781" y="1143000"/>
                </a:moveTo>
                <a:lnTo>
                  <a:pt x="570738" y="1143000"/>
                </a:lnTo>
                <a:lnTo>
                  <a:pt x="567042" y="1130300"/>
                </a:lnTo>
                <a:lnTo>
                  <a:pt x="587540" y="1130300"/>
                </a:lnTo>
                <a:lnTo>
                  <a:pt x="591781" y="1143000"/>
                </a:lnTo>
                <a:close/>
              </a:path>
              <a:path w="4881245" h="1270000">
                <a:moveTo>
                  <a:pt x="3266465" y="1143000"/>
                </a:moveTo>
                <a:lnTo>
                  <a:pt x="3249180" y="1143000"/>
                </a:lnTo>
                <a:lnTo>
                  <a:pt x="3260585" y="1130300"/>
                </a:lnTo>
                <a:lnTo>
                  <a:pt x="3277501" y="1130300"/>
                </a:lnTo>
                <a:lnTo>
                  <a:pt x="3266465" y="1143000"/>
                </a:lnTo>
                <a:close/>
              </a:path>
              <a:path w="4881245" h="1270000">
                <a:moveTo>
                  <a:pt x="3452964" y="1143000"/>
                </a:moveTo>
                <a:lnTo>
                  <a:pt x="3358680" y="1143000"/>
                </a:lnTo>
                <a:lnTo>
                  <a:pt x="3336416" y="1130300"/>
                </a:lnTo>
                <a:lnTo>
                  <a:pt x="3429292" y="1130300"/>
                </a:lnTo>
                <a:lnTo>
                  <a:pt x="3452964" y="1143000"/>
                </a:lnTo>
                <a:close/>
              </a:path>
              <a:path w="4881245" h="1270000">
                <a:moveTo>
                  <a:pt x="3992448" y="1143000"/>
                </a:moveTo>
                <a:lnTo>
                  <a:pt x="3903954" y="1143000"/>
                </a:lnTo>
                <a:lnTo>
                  <a:pt x="3921709" y="1130300"/>
                </a:lnTo>
                <a:lnTo>
                  <a:pt x="4009237" y="1130300"/>
                </a:lnTo>
                <a:lnTo>
                  <a:pt x="3992448" y="1143000"/>
                </a:lnTo>
                <a:close/>
              </a:path>
              <a:path w="4881245" h="1270000">
                <a:moveTo>
                  <a:pt x="605472" y="1155700"/>
                </a:moveTo>
                <a:lnTo>
                  <a:pt x="587870" y="1155700"/>
                </a:lnTo>
                <a:lnTo>
                  <a:pt x="583234" y="1143000"/>
                </a:lnTo>
                <a:lnTo>
                  <a:pt x="600544" y="1143000"/>
                </a:lnTo>
                <a:lnTo>
                  <a:pt x="605472" y="1155700"/>
                </a:lnTo>
                <a:close/>
              </a:path>
              <a:path w="4881245" h="1270000">
                <a:moveTo>
                  <a:pt x="3242805" y="1155700"/>
                </a:moveTo>
                <a:lnTo>
                  <a:pt x="3212299" y="1155700"/>
                </a:lnTo>
                <a:lnTo>
                  <a:pt x="3225253" y="1143000"/>
                </a:lnTo>
                <a:lnTo>
                  <a:pt x="3254895" y="1143000"/>
                </a:lnTo>
                <a:lnTo>
                  <a:pt x="3242805" y="1155700"/>
                </a:lnTo>
                <a:close/>
              </a:path>
              <a:path w="4881245" h="1270000">
                <a:moveTo>
                  <a:pt x="3905377" y="1155700"/>
                </a:moveTo>
                <a:lnTo>
                  <a:pt x="3451529" y="1155700"/>
                </a:lnTo>
                <a:lnTo>
                  <a:pt x="3427780" y="1143000"/>
                </a:lnTo>
                <a:lnTo>
                  <a:pt x="3923182" y="1143000"/>
                </a:lnTo>
                <a:lnTo>
                  <a:pt x="3905377" y="1155700"/>
                </a:lnTo>
                <a:close/>
              </a:path>
              <a:path w="4881245" h="1270000">
                <a:moveTo>
                  <a:pt x="651865" y="1181100"/>
                </a:moveTo>
                <a:lnTo>
                  <a:pt x="620268" y="1181100"/>
                </a:lnTo>
                <a:lnTo>
                  <a:pt x="608609" y="1168400"/>
                </a:lnTo>
                <a:lnTo>
                  <a:pt x="597839" y="1155700"/>
                </a:lnTo>
                <a:lnTo>
                  <a:pt x="615556" y="1155700"/>
                </a:lnTo>
                <a:lnTo>
                  <a:pt x="626973" y="1168400"/>
                </a:lnTo>
                <a:lnTo>
                  <a:pt x="638784" y="1168400"/>
                </a:lnTo>
                <a:lnTo>
                  <a:pt x="651865" y="1181100"/>
                </a:lnTo>
                <a:close/>
              </a:path>
              <a:path w="4881245" h="1270000">
                <a:moveTo>
                  <a:pt x="3217113" y="1168400"/>
                </a:moveTo>
                <a:lnTo>
                  <a:pt x="3185198" y="1168400"/>
                </a:lnTo>
                <a:lnTo>
                  <a:pt x="3199117" y="1155700"/>
                </a:lnTo>
                <a:lnTo>
                  <a:pt x="3230206" y="1155700"/>
                </a:lnTo>
                <a:lnTo>
                  <a:pt x="3217113" y="1168400"/>
                </a:lnTo>
                <a:close/>
              </a:path>
              <a:path w="4881245" h="1270000">
                <a:moveTo>
                  <a:pt x="2387536" y="1181100"/>
                </a:moveTo>
                <a:lnTo>
                  <a:pt x="2323782" y="1181100"/>
                </a:lnTo>
                <a:lnTo>
                  <a:pt x="2332088" y="1168400"/>
                </a:lnTo>
                <a:lnTo>
                  <a:pt x="2376576" y="1168400"/>
                </a:lnTo>
                <a:lnTo>
                  <a:pt x="2387536" y="1181100"/>
                </a:lnTo>
                <a:close/>
              </a:path>
              <a:path w="4881245" h="1270000">
                <a:moveTo>
                  <a:pt x="3189490" y="1181100"/>
                </a:moveTo>
                <a:lnTo>
                  <a:pt x="3141065" y="1181100"/>
                </a:lnTo>
                <a:lnTo>
                  <a:pt x="3156343" y="1168400"/>
                </a:lnTo>
                <a:lnTo>
                  <a:pt x="3203536" y="1168400"/>
                </a:lnTo>
                <a:lnTo>
                  <a:pt x="3189490" y="1181100"/>
                </a:lnTo>
                <a:close/>
              </a:path>
              <a:path w="4881245" h="1270000">
                <a:moveTo>
                  <a:pt x="680008" y="1193800"/>
                </a:moveTo>
                <a:lnTo>
                  <a:pt x="646061" y="1193800"/>
                </a:lnTo>
                <a:lnTo>
                  <a:pt x="632764" y="1181100"/>
                </a:lnTo>
                <a:lnTo>
                  <a:pt x="665353" y="1181100"/>
                </a:lnTo>
                <a:lnTo>
                  <a:pt x="680008" y="1193800"/>
                </a:lnTo>
                <a:close/>
              </a:path>
              <a:path w="4881245" h="1270000">
                <a:moveTo>
                  <a:pt x="2321471" y="1193800"/>
                </a:moveTo>
                <a:lnTo>
                  <a:pt x="2296579" y="1193800"/>
                </a:lnTo>
                <a:lnTo>
                  <a:pt x="2306281" y="1181100"/>
                </a:lnTo>
                <a:lnTo>
                  <a:pt x="2330437" y="1181100"/>
                </a:lnTo>
                <a:lnTo>
                  <a:pt x="2321471" y="1193800"/>
                </a:lnTo>
                <a:close/>
              </a:path>
              <a:path w="4881245" h="1270000">
                <a:moveTo>
                  <a:pt x="2433218" y="1193800"/>
                </a:moveTo>
                <a:lnTo>
                  <a:pt x="2383993" y="1193800"/>
                </a:lnTo>
                <a:lnTo>
                  <a:pt x="2372931" y="1181100"/>
                </a:lnTo>
                <a:lnTo>
                  <a:pt x="2409825" y="1181100"/>
                </a:lnTo>
                <a:lnTo>
                  <a:pt x="2433218" y="1193800"/>
                </a:lnTo>
                <a:close/>
              </a:path>
              <a:path w="4881245" h="1270000">
                <a:moveTo>
                  <a:pt x="3144647" y="1193800"/>
                </a:moveTo>
                <a:lnTo>
                  <a:pt x="3093034" y="1193800"/>
                </a:lnTo>
                <a:lnTo>
                  <a:pt x="3109556" y="1181100"/>
                </a:lnTo>
                <a:lnTo>
                  <a:pt x="3160039" y="1181100"/>
                </a:lnTo>
                <a:lnTo>
                  <a:pt x="3144647" y="1193800"/>
                </a:lnTo>
                <a:close/>
              </a:path>
              <a:path w="4881245" h="1270000">
                <a:moveTo>
                  <a:pt x="711212" y="1206500"/>
                </a:moveTo>
                <a:lnTo>
                  <a:pt x="674992" y="1206500"/>
                </a:lnTo>
                <a:lnTo>
                  <a:pt x="660146" y="1193800"/>
                </a:lnTo>
                <a:lnTo>
                  <a:pt x="695071" y="1193800"/>
                </a:lnTo>
                <a:lnTo>
                  <a:pt x="711212" y="1206500"/>
                </a:lnTo>
                <a:close/>
              </a:path>
              <a:path w="4881245" h="1270000">
                <a:moveTo>
                  <a:pt x="1541919" y="1206500"/>
                </a:moveTo>
                <a:lnTo>
                  <a:pt x="1481328" y="1206500"/>
                </a:lnTo>
                <a:lnTo>
                  <a:pt x="1491424" y="1193800"/>
                </a:lnTo>
                <a:lnTo>
                  <a:pt x="1532775" y="1193800"/>
                </a:lnTo>
                <a:lnTo>
                  <a:pt x="1541919" y="1206500"/>
                </a:lnTo>
                <a:close/>
              </a:path>
              <a:path w="4881245" h="1270000">
                <a:moveTo>
                  <a:pt x="2302167" y="1206500"/>
                </a:moveTo>
                <a:lnTo>
                  <a:pt x="2265235" y="1206500"/>
                </a:lnTo>
                <a:lnTo>
                  <a:pt x="2276271" y="1193800"/>
                </a:lnTo>
                <a:lnTo>
                  <a:pt x="2312047" y="1193800"/>
                </a:lnTo>
                <a:lnTo>
                  <a:pt x="2302167" y="1206500"/>
                </a:lnTo>
                <a:close/>
              </a:path>
              <a:path w="4881245" h="1270000">
                <a:moveTo>
                  <a:pt x="2482088" y="1206500"/>
                </a:moveTo>
                <a:lnTo>
                  <a:pt x="2430221" y="1206500"/>
                </a:lnTo>
                <a:lnTo>
                  <a:pt x="2406688" y="1193800"/>
                </a:lnTo>
                <a:lnTo>
                  <a:pt x="2457132" y="1193800"/>
                </a:lnTo>
                <a:lnTo>
                  <a:pt x="2482088" y="1206500"/>
                </a:lnTo>
                <a:close/>
              </a:path>
              <a:path w="4881245" h="1270000">
                <a:moveTo>
                  <a:pt x="3095993" y="1206500"/>
                </a:moveTo>
                <a:lnTo>
                  <a:pt x="3041472" y="1206500"/>
                </a:lnTo>
                <a:lnTo>
                  <a:pt x="3059125" y="1193800"/>
                </a:lnTo>
                <a:lnTo>
                  <a:pt x="3112604" y="1193800"/>
                </a:lnTo>
                <a:lnTo>
                  <a:pt x="3095993" y="1206500"/>
                </a:lnTo>
                <a:close/>
              </a:path>
              <a:path w="4881245" h="1270000">
                <a:moveTo>
                  <a:pt x="745248" y="1219200"/>
                </a:moveTo>
                <a:lnTo>
                  <a:pt x="706882" y="1219200"/>
                </a:lnTo>
                <a:lnTo>
                  <a:pt x="690587" y="1206500"/>
                </a:lnTo>
                <a:lnTo>
                  <a:pt x="727735" y="1206500"/>
                </a:lnTo>
                <a:lnTo>
                  <a:pt x="745248" y="1219200"/>
                </a:lnTo>
                <a:close/>
              </a:path>
              <a:path w="4881245" h="1270000">
                <a:moveTo>
                  <a:pt x="1485633" y="1219200"/>
                </a:moveTo>
                <a:lnTo>
                  <a:pt x="1449692" y="1219200"/>
                </a:lnTo>
                <a:lnTo>
                  <a:pt x="1460588" y="1206500"/>
                </a:lnTo>
                <a:lnTo>
                  <a:pt x="1495831" y="1206500"/>
                </a:lnTo>
                <a:lnTo>
                  <a:pt x="1485633" y="1219200"/>
                </a:lnTo>
                <a:close/>
              </a:path>
              <a:path w="4881245" h="1270000">
                <a:moveTo>
                  <a:pt x="1570748" y="1219200"/>
                </a:moveTo>
                <a:lnTo>
                  <a:pt x="1537233" y="1219200"/>
                </a:lnTo>
                <a:lnTo>
                  <a:pt x="1527975" y="1206500"/>
                </a:lnTo>
                <a:lnTo>
                  <a:pt x="1560753" y="1206500"/>
                </a:lnTo>
                <a:lnTo>
                  <a:pt x="1570748" y="1219200"/>
                </a:lnTo>
                <a:close/>
              </a:path>
              <a:path w="4881245" h="1270000">
                <a:moveTo>
                  <a:pt x="2269934" y="1219200"/>
                </a:moveTo>
                <a:lnTo>
                  <a:pt x="2230107" y="1219200"/>
                </a:lnTo>
                <a:lnTo>
                  <a:pt x="2242350" y="1206500"/>
                </a:lnTo>
                <a:lnTo>
                  <a:pt x="2281110" y="1206500"/>
                </a:lnTo>
                <a:lnTo>
                  <a:pt x="2269934" y="1219200"/>
                </a:lnTo>
                <a:close/>
              </a:path>
              <a:path w="4881245" h="1270000">
                <a:moveTo>
                  <a:pt x="2574442" y="1219200"/>
                </a:moveTo>
                <a:lnTo>
                  <a:pt x="2505456" y="1219200"/>
                </a:lnTo>
                <a:lnTo>
                  <a:pt x="2479649" y="1206500"/>
                </a:lnTo>
                <a:lnTo>
                  <a:pt x="2560688" y="1206500"/>
                </a:lnTo>
                <a:lnTo>
                  <a:pt x="2574442" y="1219200"/>
                </a:lnTo>
                <a:close/>
              </a:path>
              <a:path w="4881245" h="1270000">
                <a:moveTo>
                  <a:pt x="3043847" y="1219200"/>
                </a:moveTo>
                <a:lnTo>
                  <a:pt x="2948622" y="1219200"/>
                </a:lnTo>
                <a:lnTo>
                  <a:pt x="2967913" y="1206500"/>
                </a:lnTo>
                <a:lnTo>
                  <a:pt x="3061589" y="1206500"/>
                </a:lnTo>
                <a:lnTo>
                  <a:pt x="3043847" y="1219200"/>
                </a:lnTo>
                <a:close/>
              </a:path>
              <a:path w="4881245" h="1270000">
                <a:moveTo>
                  <a:pt x="801217" y="1231900"/>
                </a:moveTo>
                <a:lnTo>
                  <a:pt x="741540" y="1231900"/>
                </a:lnTo>
                <a:lnTo>
                  <a:pt x="723874" y="1219200"/>
                </a:lnTo>
                <a:lnTo>
                  <a:pt x="781812" y="1219200"/>
                </a:lnTo>
                <a:lnTo>
                  <a:pt x="801217" y="1231900"/>
                </a:lnTo>
                <a:close/>
              </a:path>
              <a:path w="4881245" h="1270000">
                <a:moveTo>
                  <a:pt x="1453426" y="1231900"/>
                </a:moveTo>
                <a:lnTo>
                  <a:pt x="1403946" y="1231900"/>
                </a:lnTo>
                <a:lnTo>
                  <a:pt x="1415834" y="1219200"/>
                </a:lnTo>
                <a:lnTo>
                  <a:pt x="1464411" y="1219200"/>
                </a:lnTo>
                <a:lnTo>
                  <a:pt x="1453426" y="1231900"/>
                </a:lnTo>
                <a:close/>
              </a:path>
              <a:path w="4881245" h="1270000">
                <a:moveTo>
                  <a:pt x="1612925" y="1231900"/>
                </a:moveTo>
                <a:lnTo>
                  <a:pt x="1566710" y="1231900"/>
                </a:lnTo>
                <a:lnTo>
                  <a:pt x="1556613" y="1219200"/>
                </a:lnTo>
                <a:lnTo>
                  <a:pt x="1601901" y="1219200"/>
                </a:lnTo>
                <a:lnTo>
                  <a:pt x="1612925" y="1231900"/>
                </a:lnTo>
                <a:close/>
              </a:path>
              <a:path w="4881245" h="1270000">
                <a:moveTo>
                  <a:pt x="2234031" y="1231900"/>
                </a:moveTo>
                <a:lnTo>
                  <a:pt x="2191473" y="1231900"/>
                </a:lnTo>
                <a:lnTo>
                  <a:pt x="2204834" y="1219200"/>
                </a:lnTo>
                <a:lnTo>
                  <a:pt x="2246388" y="1219200"/>
                </a:lnTo>
                <a:lnTo>
                  <a:pt x="2234031" y="1231900"/>
                </a:lnTo>
                <a:close/>
              </a:path>
              <a:path w="4881245" h="1270000">
                <a:moveTo>
                  <a:pt x="2950121" y="1231900"/>
                </a:moveTo>
                <a:lnTo>
                  <a:pt x="2572905" y="1231900"/>
                </a:lnTo>
                <a:lnTo>
                  <a:pt x="2559088" y="1219200"/>
                </a:lnTo>
                <a:lnTo>
                  <a:pt x="2969488" y="1219200"/>
                </a:lnTo>
                <a:lnTo>
                  <a:pt x="2950121" y="1231900"/>
                </a:lnTo>
                <a:close/>
              </a:path>
              <a:path w="4881245" h="1270000">
                <a:moveTo>
                  <a:pt x="862444" y="1244600"/>
                </a:moveTo>
                <a:lnTo>
                  <a:pt x="798322" y="1244600"/>
                </a:lnTo>
                <a:lnTo>
                  <a:pt x="778789" y="1231900"/>
                </a:lnTo>
                <a:lnTo>
                  <a:pt x="841375" y="1231900"/>
                </a:lnTo>
                <a:lnTo>
                  <a:pt x="862444" y="1244600"/>
                </a:lnTo>
                <a:close/>
              </a:path>
              <a:path w="4881245" h="1270000">
                <a:moveTo>
                  <a:pt x="1406994" y="1244600"/>
                </a:moveTo>
                <a:lnTo>
                  <a:pt x="1341577" y="1244600"/>
                </a:lnTo>
                <a:lnTo>
                  <a:pt x="1354556" y="1231900"/>
                </a:lnTo>
                <a:lnTo>
                  <a:pt x="1418958" y="1231900"/>
                </a:lnTo>
                <a:lnTo>
                  <a:pt x="1406994" y="1244600"/>
                </a:lnTo>
                <a:close/>
              </a:path>
              <a:path w="4881245" h="1270000">
                <a:moveTo>
                  <a:pt x="1671078" y="1244600"/>
                </a:moveTo>
                <a:lnTo>
                  <a:pt x="1609648" y="1244600"/>
                </a:lnTo>
                <a:lnTo>
                  <a:pt x="1598536" y="1231900"/>
                </a:lnTo>
                <a:lnTo>
                  <a:pt x="1658912" y="1231900"/>
                </a:lnTo>
                <a:lnTo>
                  <a:pt x="1671078" y="1244600"/>
                </a:lnTo>
                <a:close/>
              </a:path>
              <a:path w="4881245" h="1270000">
                <a:moveTo>
                  <a:pt x="2194712" y="1244600"/>
                </a:moveTo>
                <a:lnTo>
                  <a:pt x="2135073" y="1244600"/>
                </a:lnTo>
                <a:lnTo>
                  <a:pt x="2149767" y="1231900"/>
                </a:lnTo>
                <a:lnTo>
                  <a:pt x="2208187" y="1231900"/>
                </a:lnTo>
                <a:lnTo>
                  <a:pt x="2194712" y="1244600"/>
                </a:lnTo>
                <a:close/>
              </a:path>
              <a:path w="4881245" h="1270000">
                <a:moveTo>
                  <a:pt x="951128" y="1257300"/>
                </a:moveTo>
                <a:lnTo>
                  <a:pt x="860272" y="1257300"/>
                </a:lnTo>
                <a:lnTo>
                  <a:pt x="839088" y="1244600"/>
                </a:lnTo>
                <a:lnTo>
                  <a:pt x="928166" y="1244600"/>
                </a:lnTo>
                <a:lnTo>
                  <a:pt x="951128" y="1257300"/>
                </a:lnTo>
                <a:close/>
              </a:path>
              <a:path w="4881245" h="1270000">
                <a:moveTo>
                  <a:pt x="1343850" y="1257300"/>
                </a:moveTo>
                <a:lnTo>
                  <a:pt x="1260094" y="1257300"/>
                </a:lnTo>
                <a:lnTo>
                  <a:pt x="1274191" y="1244600"/>
                </a:lnTo>
                <a:lnTo>
                  <a:pt x="1356906" y="1244600"/>
                </a:lnTo>
                <a:lnTo>
                  <a:pt x="1343850" y="1257300"/>
                </a:lnTo>
                <a:close/>
              </a:path>
              <a:path w="4881245" h="1270000">
                <a:moveTo>
                  <a:pt x="1747786" y="1257300"/>
                </a:moveTo>
                <a:lnTo>
                  <a:pt x="1668640" y="1257300"/>
                </a:lnTo>
                <a:lnTo>
                  <a:pt x="1656397" y="1244600"/>
                </a:lnTo>
                <a:lnTo>
                  <a:pt x="1734451" y="1244600"/>
                </a:lnTo>
                <a:lnTo>
                  <a:pt x="1747786" y="1257300"/>
                </a:lnTo>
                <a:close/>
              </a:path>
              <a:path w="4881245" h="1270000">
                <a:moveTo>
                  <a:pt x="2137511" y="1257300"/>
                </a:moveTo>
                <a:lnTo>
                  <a:pt x="2057730" y="1257300"/>
                </a:lnTo>
                <a:lnTo>
                  <a:pt x="2073833" y="1244600"/>
                </a:lnTo>
                <a:lnTo>
                  <a:pt x="2152294" y="1244600"/>
                </a:lnTo>
                <a:lnTo>
                  <a:pt x="2137511" y="1257300"/>
                </a:lnTo>
                <a:close/>
              </a:path>
              <a:path w="4881245" h="1270000">
                <a:moveTo>
                  <a:pt x="1261541" y="1270000"/>
                </a:moveTo>
                <a:lnTo>
                  <a:pt x="949845" y="1270000"/>
                </a:lnTo>
                <a:lnTo>
                  <a:pt x="926782" y="1257300"/>
                </a:lnTo>
                <a:lnTo>
                  <a:pt x="1275702" y="1257300"/>
                </a:lnTo>
                <a:lnTo>
                  <a:pt x="1261541" y="1270000"/>
                </a:lnTo>
                <a:close/>
              </a:path>
              <a:path w="4881245" h="1270000">
                <a:moveTo>
                  <a:pt x="2059254" y="1270000"/>
                </a:moveTo>
                <a:lnTo>
                  <a:pt x="1746250" y="1270000"/>
                </a:lnTo>
                <a:lnTo>
                  <a:pt x="1732851" y="1257300"/>
                </a:lnTo>
                <a:lnTo>
                  <a:pt x="2075446" y="1257300"/>
                </a:lnTo>
                <a:lnTo>
                  <a:pt x="2059254" y="12700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07679" y="3045777"/>
            <a:ext cx="83038" cy="83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96931" y="3029534"/>
            <a:ext cx="153212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56114" y="3019209"/>
            <a:ext cx="223747" cy="223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27854" y="2826842"/>
            <a:ext cx="4466590" cy="1089025"/>
          </a:xfrm>
          <a:custGeom>
            <a:avLst/>
            <a:gdLst/>
            <a:ahLst/>
            <a:cxnLst/>
            <a:rect l="l" t="t" r="r" b="b"/>
            <a:pathLst>
              <a:path w="4466590" h="1089025">
                <a:moveTo>
                  <a:pt x="4179874" y="390461"/>
                </a:moveTo>
                <a:lnTo>
                  <a:pt x="4179608" y="377761"/>
                </a:lnTo>
                <a:lnTo>
                  <a:pt x="4198670" y="377367"/>
                </a:lnTo>
                <a:lnTo>
                  <a:pt x="4217860" y="377240"/>
                </a:lnTo>
                <a:lnTo>
                  <a:pt x="4234789" y="377342"/>
                </a:lnTo>
                <a:lnTo>
                  <a:pt x="4284637" y="378840"/>
                </a:lnTo>
                <a:lnTo>
                  <a:pt x="4332973" y="382079"/>
                </a:lnTo>
                <a:lnTo>
                  <a:pt x="4379518" y="386943"/>
                </a:lnTo>
                <a:lnTo>
                  <a:pt x="4401722" y="389940"/>
                </a:lnTo>
                <a:lnTo>
                  <a:pt x="4217835" y="389940"/>
                </a:lnTo>
                <a:lnTo>
                  <a:pt x="4198797" y="390067"/>
                </a:lnTo>
                <a:lnTo>
                  <a:pt x="4179874" y="390461"/>
                </a:lnTo>
                <a:close/>
              </a:path>
              <a:path w="4466590" h="1089025">
                <a:moveTo>
                  <a:pt x="4217875" y="389941"/>
                </a:moveTo>
                <a:close/>
              </a:path>
              <a:path w="4466590" h="1089025">
                <a:moveTo>
                  <a:pt x="4300207" y="392417"/>
                </a:moveTo>
                <a:lnTo>
                  <a:pt x="4283989" y="391528"/>
                </a:lnTo>
                <a:lnTo>
                  <a:pt x="4267682" y="390842"/>
                </a:lnTo>
                <a:lnTo>
                  <a:pt x="4251210" y="390347"/>
                </a:lnTo>
                <a:lnTo>
                  <a:pt x="4234599" y="390042"/>
                </a:lnTo>
                <a:lnTo>
                  <a:pt x="4217875" y="389941"/>
                </a:lnTo>
                <a:lnTo>
                  <a:pt x="4401723" y="389941"/>
                </a:lnTo>
                <a:lnTo>
                  <a:pt x="4409452" y="391058"/>
                </a:lnTo>
                <a:lnTo>
                  <a:pt x="4418005" y="392404"/>
                </a:lnTo>
                <a:lnTo>
                  <a:pt x="4300131" y="392404"/>
                </a:lnTo>
                <a:close/>
              </a:path>
              <a:path w="4466590" h="1089025">
                <a:moveTo>
                  <a:pt x="4465803" y="403618"/>
                </a:moveTo>
                <a:lnTo>
                  <a:pt x="4407510" y="403606"/>
                </a:lnTo>
                <a:lnTo>
                  <a:pt x="4392841" y="401485"/>
                </a:lnTo>
                <a:lnTo>
                  <a:pt x="4377918" y="399541"/>
                </a:lnTo>
                <a:lnTo>
                  <a:pt x="4362780" y="397763"/>
                </a:lnTo>
                <a:lnTo>
                  <a:pt x="4347413" y="396151"/>
                </a:lnTo>
                <a:lnTo>
                  <a:pt x="4331843" y="394728"/>
                </a:lnTo>
                <a:lnTo>
                  <a:pt x="4316082" y="393471"/>
                </a:lnTo>
                <a:lnTo>
                  <a:pt x="4300131" y="392404"/>
                </a:lnTo>
                <a:lnTo>
                  <a:pt x="4418086" y="392417"/>
                </a:lnTo>
                <a:lnTo>
                  <a:pt x="4424793" y="393484"/>
                </a:lnTo>
                <a:lnTo>
                  <a:pt x="4438408" y="395833"/>
                </a:lnTo>
                <a:lnTo>
                  <a:pt x="4452505" y="398462"/>
                </a:lnTo>
                <a:lnTo>
                  <a:pt x="4466285" y="401231"/>
                </a:lnTo>
                <a:lnTo>
                  <a:pt x="4465803" y="403618"/>
                </a:lnTo>
                <a:close/>
              </a:path>
              <a:path w="4466590" h="1089025">
                <a:moveTo>
                  <a:pt x="4465344" y="405891"/>
                </a:moveTo>
                <a:lnTo>
                  <a:pt x="4421957" y="405879"/>
                </a:lnTo>
                <a:lnTo>
                  <a:pt x="4407509" y="403606"/>
                </a:lnTo>
                <a:lnTo>
                  <a:pt x="4465803" y="403618"/>
                </a:lnTo>
                <a:lnTo>
                  <a:pt x="4465344" y="405891"/>
                </a:lnTo>
                <a:close/>
              </a:path>
              <a:path w="4466590" h="1089025">
                <a:moveTo>
                  <a:pt x="4464326" y="410933"/>
                </a:moveTo>
                <a:lnTo>
                  <a:pt x="4450062" y="410921"/>
                </a:lnTo>
                <a:lnTo>
                  <a:pt x="4436122" y="408317"/>
                </a:lnTo>
                <a:lnTo>
                  <a:pt x="4421949" y="405879"/>
                </a:lnTo>
                <a:lnTo>
                  <a:pt x="4465344" y="405891"/>
                </a:lnTo>
                <a:lnTo>
                  <a:pt x="4464326" y="410933"/>
                </a:lnTo>
                <a:close/>
              </a:path>
              <a:path w="4466590" h="1089025">
                <a:moveTo>
                  <a:pt x="4463770" y="413689"/>
                </a:moveTo>
                <a:lnTo>
                  <a:pt x="4450041" y="410921"/>
                </a:lnTo>
                <a:lnTo>
                  <a:pt x="4464326" y="410933"/>
                </a:lnTo>
                <a:lnTo>
                  <a:pt x="4463770" y="413689"/>
                </a:lnTo>
                <a:close/>
              </a:path>
              <a:path w="4466590" h="1089025">
                <a:moveTo>
                  <a:pt x="3929062" y="134721"/>
                </a:moveTo>
                <a:lnTo>
                  <a:pt x="3972890" y="116611"/>
                </a:lnTo>
                <a:lnTo>
                  <a:pt x="4020235" y="112648"/>
                </a:lnTo>
                <a:lnTo>
                  <a:pt x="4052620" y="110921"/>
                </a:lnTo>
                <a:lnTo>
                  <a:pt x="4053217" y="123609"/>
                </a:lnTo>
                <a:lnTo>
                  <a:pt x="4036999" y="124371"/>
                </a:lnTo>
                <a:lnTo>
                  <a:pt x="3989741" y="127749"/>
                </a:lnTo>
                <a:lnTo>
                  <a:pt x="3958907" y="130898"/>
                </a:lnTo>
                <a:lnTo>
                  <a:pt x="3943865" y="132727"/>
                </a:lnTo>
                <a:lnTo>
                  <a:pt x="3929062" y="134721"/>
                </a:lnTo>
                <a:close/>
              </a:path>
              <a:path w="4466590" h="1089025">
                <a:moveTo>
                  <a:pt x="4021023" y="125323"/>
                </a:moveTo>
                <a:lnTo>
                  <a:pt x="4021237" y="125310"/>
                </a:lnTo>
                <a:lnTo>
                  <a:pt x="4021023" y="125323"/>
                </a:lnTo>
                <a:close/>
              </a:path>
              <a:path w="4466590" h="1089025">
                <a:moveTo>
                  <a:pt x="4005211" y="126453"/>
                </a:moveTo>
                <a:lnTo>
                  <a:pt x="4005388" y="126441"/>
                </a:lnTo>
                <a:lnTo>
                  <a:pt x="4005211" y="126453"/>
                </a:lnTo>
                <a:close/>
              </a:path>
              <a:path w="4466590" h="1089025">
                <a:moveTo>
                  <a:pt x="3989590" y="127761"/>
                </a:moveTo>
                <a:lnTo>
                  <a:pt x="3989741" y="127749"/>
                </a:lnTo>
                <a:lnTo>
                  <a:pt x="3989590" y="127761"/>
                </a:lnTo>
                <a:close/>
              </a:path>
              <a:path w="4466590" h="1089025">
                <a:moveTo>
                  <a:pt x="3974147" y="129247"/>
                </a:moveTo>
                <a:lnTo>
                  <a:pt x="3974279" y="129235"/>
                </a:lnTo>
                <a:lnTo>
                  <a:pt x="3974147" y="129247"/>
                </a:lnTo>
                <a:close/>
              </a:path>
              <a:path w="4466590" h="1089025">
                <a:moveTo>
                  <a:pt x="3943870" y="132727"/>
                </a:moveTo>
                <a:close/>
              </a:path>
              <a:path w="4466590" h="1089025">
                <a:moveTo>
                  <a:pt x="2886259" y="17157"/>
                </a:moveTo>
                <a:lnTo>
                  <a:pt x="2861424" y="17157"/>
                </a:lnTo>
                <a:lnTo>
                  <a:pt x="2850413" y="11150"/>
                </a:lnTo>
                <a:lnTo>
                  <a:pt x="2856509" y="0"/>
                </a:lnTo>
                <a:lnTo>
                  <a:pt x="2867583" y="6057"/>
                </a:lnTo>
                <a:lnTo>
                  <a:pt x="2878289" y="12255"/>
                </a:lnTo>
                <a:lnTo>
                  <a:pt x="2886259" y="17157"/>
                </a:lnTo>
                <a:close/>
              </a:path>
              <a:path w="4466590" h="1089025">
                <a:moveTo>
                  <a:pt x="2904569" y="29336"/>
                </a:moveTo>
                <a:lnTo>
                  <a:pt x="2881820" y="29336"/>
                </a:lnTo>
                <a:lnTo>
                  <a:pt x="2871711" y="23113"/>
                </a:lnTo>
                <a:lnTo>
                  <a:pt x="2861284" y="17081"/>
                </a:lnTo>
                <a:lnTo>
                  <a:pt x="2861424" y="17157"/>
                </a:lnTo>
                <a:lnTo>
                  <a:pt x="2886259" y="17157"/>
                </a:lnTo>
                <a:lnTo>
                  <a:pt x="2888551" y="18567"/>
                </a:lnTo>
                <a:lnTo>
                  <a:pt x="2898368" y="25006"/>
                </a:lnTo>
                <a:lnTo>
                  <a:pt x="2904569" y="29336"/>
                </a:lnTo>
                <a:close/>
              </a:path>
              <a:path w="4466590" h="1089025">
                <a:moveTo>
                  <a:pt x="2913103" y="35572"/>
                </a:moveTo>
                <a:lnTo>
                  <a:pt x="2891320" y="35572"/>
                </a:lnTo>
                <a:lnTo>
                  <a:pt x="2881668" y="29248"/>
                </a:lnTo>
                <a:lnTo>
                  <a:pt x="2881820" y="29336"/>
                </a:lnTo>
                <a:lnTo>
                  <a:pt x="2904569" y="29336"/>
                </a:lnTo>
                <a:lnTo>
                  <a:pt x="2907715" y="31534"/>
                </a:lnTo>
                <a:lnTo>
                  <a:pt x="2913103" y="35572"/>
                </a:lnTo>
                <a:close/>
              </a:path>
              <a:path w="4466590" h="1089025">
                <a:moveTo>
                  <a:pt x="2921200" y="41884"/>
                </a:moveTo>
                <a:lnTo>
                  <a:pt x="2900349" y="41884"/>
                </a:lnTo>
                <a:lnTo>
                  <a:pt x="2891207" y="35499"/>
                </a:lnTo>
                <a:lnTo>
                  <a:pt x="2913103" y="35572"/>
                </a:lnTo>
                <a:lnTo>
                  <a:pt x="2916593" y="38188"/>
                </a:lnTo>
                <a:lnTo>
                  <a:pt x="2921200" y="41884"/>
                </a:lnTo>
                <a:close/>
              </a:path>
              <a:path w="4466590" h="1089025">
                <a:moveTo>
                  <a:pt x="2928874" y="48285"/>
                </a:moveTo>
                <a:lnTo>
                  <a:pt x="2908909" y="48285"/>
                </a:lnTo>
                <a:lnTo>
                  <a:pt x="2900184" y="41770"/>
                </a:lnTo>
                <a:lnTo>
                  <a:pt x="2900349" y="41884"/>
                </a:lnTo>
                <a:lnTo>
                  <a:pt x="2921200" y="41884"/>
                </a:lnTo>
                <a:lnTo>
                  <a:pt x="2925000" y="44932"/>
                </a:lnTo>
                <a:lnTo>
                  <a:pt x="2928874" y="48285"/>
                </a:lnTo>
                <a:close/>
              </a:path>
              <a:path w="4466590" h="1089025">
                <a:moveTo>
                  <a:pt x="2930195" y="54762"/>
                </a:moveTo>
                <a:lnTo>
                  <a:pt x="2916961" y="54762"/>
                </a:lnTo>
                <a:lnTo>
                  <a:pt x="2908731" y="48158"/>
                </a:lnTo>
                <a:lnTo>
                  <a:pt x="2908909" y="48285"/>
                </a:lnTo>
                <a:lnTo>
                  <a:pt x="2928874" y="48285"/>
                </a:lnTo>
                <a:lnTo>
                  <a:pt x="2932836" y="51714"/>
                </a:lnTo>
                <a:lnTo>
                  <a:pt x="2930195" y="54762"/>
                </a:lnTo>
                <a:close/>
              </a:path>
              <a:path w="4466590" h="1089025">
                <a:moveTo>
                  <a:pt x="2924517" y="61315"/>
                </a:moveTo>
                <a:lnTo>
                  <a:pt x="2916934" y="54740"/>
                </a:lnTo>
                <a:lnTo>
                  <a:pt x="2930195" y="54762"/>
                </a:lnTo>
                <a:lnTo>
                  <a:pt x="2924517" y="61315"/>
                </a:lnTo>
                <a:close/>
              </a:path>
              <a:path w="4466590" h="1089025">
                <a:moveTo>
                  <a:pt x="1469834" y="134416"/>
                </a:moveTo>
                <a:lnTo>
                  <a:pt x="1457578" y="131127"/>
                </a:lnTo>
                <a:lnTo>
                  <a:pt x="1459572" y="123672"/>
                </a:lnTo>
                <a:lnTo>
                  <a:pt x="1462189" y="116090"/>
                </a:lnTo>
                <a:lnTo>
                  <a:pt x="1483093" y="79628"/>
                </a:lnTo>
                <a:lnTo>
                  <a:pt x="1488668" y="72758"/>
                </a:lnTo>
                <a:lnTo>
                  <a:pt x="1498523" y="80759"/>
                </a:lnTo>
                <a:lnTo>
                  <a:pt x="1493050" y="87502"/>
                </a:lnTo>
                <a:lnTo>
                  <a:pt x="1488378" y="93903"/>
                </a:lnTo>
                <a:lnTo>
                  <a:pt x="1484064" y="100505"/>
                </a:lnTo>
                <a:lnTo>
                  <a:pt x="1480215" y="107190"/>
                </a:lnTo>
                <a:lnTo>
                  <a:pt x="1476989" y="113703"/>
                </a:lnTo>
                <a:lnTo>
                  <a:pt x="1474058" y="120598"/>
                </a:lnTo>
                <a:lnTo>
                  <a:pt x="1471768" y="127243"/>
                </a:lnTo>
                <a:lnTo>
                  <a:pt x="1469834" y="134416"/>
                </a:lnTo>
                <a:close/>
              </a:path>
              <a:path w="4466590" h="1089025">
                <a:moveTo>
                  <a:pt x="1493225" y="87286"/>
                </a:moveTo>
                <a:close/>
              </a:path>
              <a:path w="4466590" h="1089025">
                <a:moveTo>
                  <a:pt x="1493067" y="87502"/>
                </a:moveTo>
                <a:lnTo>
                  <a:pt x="1493225" y="87286"/>
                </a:lnTo>
                <a:lnTo>
                  <a:pt x="1493067" y="87502"/>
                </a:lnTo>
                <a:close/>
              </a:path>
              <a:path w="4466590" h="1089025">
                <a:moveTo>
                  <a:pt x="1488440" y="93820"/>
                </a:moveTo>
                <a:close/>
              </a:path>
              <a:path w="4466590" h="1089025">
                <a:moveTo>
                  <a:pt x="1488270" y="94081"/>
                </a:moveTo>
                <a:lnTo>
                  <a:pt x="1488440" y="93820"/>
                </a:lnTo>
                <a:lnTo>
                  <a:pt x="1488270" y="94081"/>
                </a:lnTo>
                <a:close/>
              </a:path>
              <a:path w="4466590" h="1089025">
                <a:moveTo>
                  <a:pt x="1484070" y="100505"/>
                </a:moveTo>
                <a:close/>
              </a:path>
              <a:path w="4466590" h="1089025">
                <a:moveTo>
                  <a:pt x="1483959" y="100698"/>
                </a:moveTo>
                <a:lnTo>
                  <a:pt x="1484070" y="100505"/>
                </a:lnTo>
                <a:lnTo>
                  <a:pt x="1483959" y="100698"/>
                </a:lnTo>
                <a:close/>
              </a:path>
              <a:path w="4466590" h="1089025">
                <a:moveTo>
                  <a:pt x="1480222" y="107190"/>
                </a:moveTo>
                <a:lnTo>
                  <a:pt x="1480299" y="107035"/>
                </a:lnTo>
                <a:lnTo>
                  <a:pt x="1480222" y="107190"/>
                </a:lnTo>
                <a:close/>
              </a:path>
              <a:path w="4466590" h="1089025">
                <a:moveTo>
                  <a:pt x="1480135" y="107365"/>
                </a:moveTo>
                <a:lnTo>
                  <a:pt x="1480222" y="107190"/>
                </a:lnTo>
                <a:lnTo>
                  <a:pt x="1480135" y="107365"/>
                </a:lnTo>
                <a:close/>
              </a:path>
              <a:path w="4466590" h="1089025">
                <a:moveTo>
                  <a:pt x="1476872" y="113939"/>
                </a:moveTo>
                <a:lnTo>
                  <a:pt x="1476971" y="113703"/>
                </a:lnTo>
                <a:lnTo>
                  <a:pt x="1476872" y="113939"/>
                </a:lnTo>
                <a:close/>
              </a:path>
              <a:path w="4466590" h="1089025">
                <a:moveTo>
                  <a:pt x="1476816" y="114071"/>
                </a:moveTo>
                <a:lnTo>
                  <a:pt x="1476872" y="113939"/>
                </a:lnTo>
                <a:lnTo>
                  <a:pt x="1476816" y="114071"/>
                </a:lnTo>
                <a:close/>
              </a:path>
              <a:path w="4466590" h="1089025">
                <a:moveTo>
                  <a:pt x="1474065" y="120598"/>
                </a:moveTo>
                <a:lnTo>
                  <a:pt x="1474127" y="120421"/>
                </a:lnTo>
                <a:lnTo>
                  <a:pt x="1474065" y="120598"/>
                </a:lnTo>
                <a:close/>
              </a:path>
              <a:path w="4466590" h="1089025">
                <a:moveTo>
                  <a:pt x="1473991" y="120815"/>
                </a:moveTo>
                <a:lnTo>
                  <a:pt x="1474065" y="120598"/>
                </a:lnTo>
                <a:lnTo>
                  <a:pt x="1473991" y="120815"/>
                </a:lnTo>
                <a:close/>
              </a:path>
              <a:path w="4466590" h="1089025">
                <a:moveTo>
                  <a:pt x="1471772" y="127243"/>
                </a:moveTo>
                <a:close/>
              </a:path>
              <a:path w="4466590" h="1089025">
                <a:moveTo>
                  <a:pt x="1471677" y="127596"/>
                </a:moveTo>
                <a:lnTo>
                  <a:pt x="1471772" y="127243"/>
                </a:lnTo>
                <a:lnTo>
                  <a:pt x="1471677" y="127596"/>
                </a:lnTo>
                <a:close/>
              </a:path>
              <a:path w="4466590" h="1089025">
                <a:moveTo>
                  <a:pt x="865898" y="484847"/>
                </a:moveTo>
                <a:lnTo>
                  <a:pt x="825944" y="477316"/>
                </a:lnTo>
                <a:lnTo>
                  <a:pt x="787065" y="468706"/>
                </a:lnTo>
                <a:lnTo>
                  <a:pt x="733590" y="454469"/>
                </a:lnTo>
                <a:lnTo>
                  <a:pt x="684009" y="438213"/>
                </a:lnTo>
                <a:lnTo>
                  <a:pt x="639279" y="420217"/>
                </a:lnTo>
                <a:lnTo>
                  <a:pt x="599782" y="400583"/>
                </a:lnTo>
                <a:lnTo>
                  <a:pt x="565912" y="379412"/>
                </a:lnTo>
                <a:lnTo>
                  <a:pt x="530161" y="348894"/>
                </a:lnTo>
                <a:lnTo>
                  <a:pt x="506171" y="315836"/>
                </a:lnTo>
                <a:lnTo>
                  <a:pt x="494969" y="275818"/>
                </a:lnTo>
                <a:lnTo>
                  <a:pt x="494868" y="269303"/>
                </a:lnTo>
                <a:lnTo>
                  <a:pt x="507568" y="269443"/>
                </a:lnTo>
                <a:lnTo>
                  <a:pt x="507560" y="271297"/>
                </a:lnTo>
                <a:lnTo>
                  <a:pt x="507644" y="275005"/>
                </a:lnTo>
                <a:lnTo>
                  <a:pt x="507938" y="278930"/>
                </a:lnTo>
                <a:lnTo>
                  <a:pt x="508431" y="282841"/>
                </a:lnTo>
                <a:lnTo>
                  <a:pt x="509126" y="286740"/>
                </a:lnTo>
                <a:lnTo>
                  <a:pt x="510015" y="290626"/>
                </a:lnTo>
                <a:lnTo>
                  <a:pt x="511096" y="294500"/>
                </a:lnTo>
                <a:lnTo>
                  <a:pt x="512376" y="298361"/>
                </a:lnTo>
                <a:lnTo>
                  <a:pt x="513858" y="302221"/>
                </a:lnTo>
                <a:lnTo>
                  <a:pt x="515539" y="306069"/>
                </a:lnTo>
                <a:lnTo>
                  <a:pt x="517412" y="309905"/>
                </a:lnTo>
                <a:lnTo>
                  <a:pt x="519477" y="313728"/>
                </a:lnTo>
                <a:lnTo>
                  <a:pt x="521734" y="317538"/>
                </a:lnTo>
                <a:lnTo>
                  <a:pt x="524306" y="321538"/>
                </a:lnTo>
                <a:lnTo>
                  <a:pt x="526836" y="325132"/>
                </a:lnTo>
                <a:lnTo>
                  <a:pt x="529671" y="328891"/>
                </a:lnTo>
                <a:lnTo>
                  <a:pt x="532643" y="332574"/>
                </a:lnTo>
                <a:lnTo>
                  <a:pt x="539296" y="340042"/>
                </a:lnTo>
                <a:lnTo>
                  <a:pt x="546900" y="347662"/>
                </a:lnTo>
                <a:lnTo>
                  <a:pt x="554776" y="354710"/>
                </a:lnTo>
                <a:lnTo>
                  <a:pt x="555002" y="354914"/>
                </a:lnTo>
                <a:lnTo>
                  <a:pt x="563829" y="362076"/>
                </a:lnTo>
                <a:lnTo>
                  <a:pt x="573161" y="368973"/>
                </a:lnTo>
                <a:lnTo>
                  <a:pt x="583590" y="376059"/>
                </a:lnTo>
                <a:lnTo>
                  <a:pt x="594304" y="382752"/>
                </a:lnTo>
                <a:lnTo>
                  <a:pt x="605868" y="389432"/>
                </a:lnTo>
                <a:lnTo>
                  <a:pt x="618095" y="395973"/>
                </a:lnTo>
                <a:lnTo>
                  <a:pt x="631088" y="402437"/>
                </a:lnTo>
                <a:lnTo>
                  <a:pt x="644537" y="408660"/>
                </a:lnTo>
                <a:lnTo>
                  <a:pt x="658466" y="414654"/>
                </a:lnTo>
                <a:lnTo>
                  <a:pt x="673088" y="420547"/>
                </a:lnTo>
                <a:lnTo>
                  <a:pt x="688314" y="426262"/>
                </a:lnTo>
                <a:lnTo>
                  <a:pt x="704055" y="431787"/>
                </a:lnTo>
                <a:lnTo>
                  <a:pt x="720455" y="437172"/>
                </a:lnTo>
                <a:lnTo>
                  <a:pt x="737164" y="442277"/>
                </a:lnTo>
                <a:lnTo>
                  <a:pt x="754468" y="447217"/>
                </a:lnTo>
                <a:lnTo>
                  <a:pt x="772267" y="451954"/>
                </a:lnTo>
                <a:lnTo>
                  <a:pt x="790634" y="456501"/>
                </a:lnTo>
                <a:lnTo>
                  <a:pt x="809358" y="460806"/>
                </a:lnTo>
                <a:lnTo>
                  <a:pt x="828535" y="464883"/>
                </a:lnTo>
                <a:lnTo>
                  <a:pt x="848131" y="468731"/>
                </a:lnTo>
                <a:lnTo>
                  <a:pt x="868146" y="472351"/>
                </a:lnTo>
                <a:lnTo>
                  <a:pt x="865898" y="484847"/>
                </a:lnTo>
                <a:close/>
              </a:path>
              <a:path w="4466590" h="1089025">
                <a:moveTo>
                  <a:pt x="507976" y="279247"/>
                </a:moveTo>
                <a:lnTo>
                  <a:pt x="507940" y="278961"/>
                </a:lnTo>
                <a:lnTo>
                  <a:pt x="507976" y="279247"/>
                </a:lnTo>
                <a:close/>
              </a:path>
              <a:path w="4466590" h="1089025">
                <a:moveTo>
                  <a:pt x="508486" y="283146"/>
                </a:moveTo>
                <a:lnTo>
                  <a:pt x="508431" y="282841"/>
                </a:lnTo>
                <a:lnTo>
                  <a:pt x="508486" y="283146"/>
                </a:lnTo>
                <a:close/>
              </a:path>
              <a:path w="4466590" h="1089025">
                <a:moveTo>
                  <a:pt x="517525" y="310133"/>
                </a:moveTo>
                <a:lnTo>
                  <a:pt x="517397" y="309905"/>
                </a:lnTo>
                <a:lnTo>
                  <a:pt x="517525" y="310133"/>
                </a:lnTo>
                <a:close/>
              </a:path>
              <a:path w="4466590" h="1089025">
                <a:moveTo>
                  <a:pt x="539530" y="340305"/>
                </a:moveTo>
                <a:lnTo>
                  <a:pt x="539267" y="340042"/>
                </a:lnTo>
                <a:lnTo>
                  <a:pt x="539530" y="340305"/>
                </a:lnTo>
                <a:close/>
              </a:path>
              <a:path w="4466590" h="1089025">
                <a:moveTo>
                  <a:pt x="546927" y="347662"/>
                </a:moveTo>
                <a:lnTo>
                  <a:pt x="546658" y="347421"/>
                </a:lnTo>
                <a:lnTo>
                  <a:pt x="546927" y="347662"/>
                </a:lnTo>
                <a:close/>
              </a:path>
              <a:path w="4466590" h="1089025">
                <a:moveTo>
                  <a:pt x="555023" y="354914"/>
                </a:moveTo>
                <a:lnTo>
                  <a:pt x="554798" y="354731"/>
                </a:lnTo>
                <a:lnTo>
                  <a:pt x="555023" y="354914"/>
                </a:lnTo>
                <a:close/>
              </a:path>
              <a:path w="4466590" h="1089025">
                <a:moveTo>
                  <a:pt x="563853" y="362076"/>
                </a:moveTo>
                <a:lnTo>
                  <a:pt x="563613" y="361899"/>
                </a:lnTo>
                <a:lnTo>
                  <a:pt x="563853" y="362076"/>
                </a:lnTo>
                <a:close/>
              </a:path>
              <a:path w="4466590" h="1089025">
                <a:moveTo>
                  <a:pt x="7899" y="706348"/>
                </a:moveTo>
                <a:lnTo>
                  <a:pt x="0" y="696417"/>
                </a:lnTo>
                <a:lnTo>
                  <a:pt x="7226" y="690676"/>
                </a:lnTo>
                <a:lnTo>
                  <a:pt x="14985" y="684961"/>
                </a:lnTo>
                <a:lnTo>
                  <a:pt x="50241" y="663193"/>
                </a:lnTo>
                <a:lnTo>
                  <a:pt x="91859" y="643216"/>
                </a:lnTo>
                <a:lnTo>
                  <a:pt x="139357" y="625170"/>
                </a:lnTo>
                <a:lnTo>
                  <a:pt x="165100" y="616927"/>
                </a:lnTo>
                <a:lnTo>
                  <a:pt x="168871" y="629056"/>
                </a:lnTo>
                <a:lnTo>
                  <a:pt x="155929" y="633082"/>
                </a:lnTo>
                <a:lnTo>
                  <a:pt x="143411" y="637209"/>
                </a:lnTo>
                <a:lnTo>
                  <a:pt x="96785" y="654926"/>
                </a:lnTo>
                <a:lnTo>
                  <a:pt x="75704" y="664451"/>
                </a:lnTo>
                <a:lnTo>
                  <a:pt x="65914" y="669302"/>
                </a:lnTo>
                <a:lnTo>
                  <a:pt x="30277" y="689889"/>
                </a:lnTo>
                <a:lnTo>
                  <a:pt x="14846" y="700824"/>
                </a:lnTo>
                <a:lnTo>
                  <a:pt x="7899" y="706348"/>
                </a:lnTo>
                <a:close/>
              </a:path>
              <a:path w="4466590" h="1089025">
                <a:moveTo>
                  <a:pt x="155929" y="633082"/>
                </a:moveTo>
                <a:close/>
              </a:path>
              <a:path w="4466590" h="1089025">
                <a:moveTo>
                  <a:pt x="143411" y="637209"/>
                </a:moveTo>
                <a:close/>
              </a:path>
              <a:path w="4466590" h="1089025">
                <a:moveTo>
                  <a:pt x="131201" y="641464"/>
                </a:moveTo>
                <a:close/>
              </a:path>
              <a:path w="4466590" h="1089025">
                <a:moveTo>
                  <a:pt x="119371" y="645833"/>
                </a:moveTo>
                <a:close/>
              </a:path>
              <a:path w="4466590" h="1089025">
                <a:moveTo>
                  <a:pt x="107886" y="650328"/>
                </a:moveTo>
                <a:lnTo>
                  <a:pt x="108016" y="650278"/>
                </a:lnTo>
                <a:lnTo>
                  <a:pt x="107886" y="650328"/>
                </a:lnTo>
                <a:close/>
              </a:path>
              <a:path w="4466590" h="1089025">
                <a:moveTo>
                  <a:pt x="96785" y="654926"/>
                </a:moveTo>
                <a:close/>
              </a:path>
              <a:path w="4466590" h="1089025">
                <a:moveTo>
                  <a:pt x="86072" y="659638"/>
                </a:moveTo>
                <a:close/>
              </a:path>
              <a:path w="4466590" h="1089025">
                <a:moveTo>
                  <a:pt x="75716" y="664451"/>
                </a:moveTo>
                <a:lnTo>
                  <a:pt x="75844" y="664387"/>
                </a:lnTo>
                <a:lnTo>
                  <a:pt x="75716" y="664451"/>
                </a:lnTo>
                <a:close/>
              </a:path>
              <a:path w="4466590" h="1089025">
                <a:moveTo>
                  <a:pt x="65760" y="669378"/>
                </a:moveTo>
                <a:lnTo>
                  <a:pt x="65900" y="669302"/>
                </a:lnTo>
                <a:lnTo>
                  <a:pt x="65760" y="669378"/>
                </a:lnTo>
                <a:close/>
              </a:path>
              <a:path w="4466590" h="1089025">
                <a:moveTo>
                  <a:pt x="56283" y="674363"/>
                </a:moveTo>
                <a:close/>
              </a:path>
              <a:path w="4466590" h="1089025">
                <a:moveTo>
                  <a:pt x="56226" y="674395"/>
                </a:moveTo>
                <a:close/>
              </a:path>
              <a:path w="4466590" h="1089025">
                <a:moveTo>
                  <a:pt x="47145" y="679483"/>
                </a:moveTo>
                <a:close/>
              </a:path>
              <a:path w="4466590" h="1089025">
                <a:moveTo>
                  <a:pt x="47094" y="679513"/>
                </a:moveTo>
                <a:close/>
              </a:path>
              <a:path w="4466590" h="1089025">
                <a:moveTo>
                  <a:pt x="38470" y="684653"/>
                </a:moveTo>
                <a:close/>
              </a:path>
              <a:path w="4466590" h="1089025">
                <a:moveTo>
                  <a:pt x="38385" y="684707"/>
                </a:moveTo>
                <a:close/>
              </a:path>
              <a:path w="4466590" h="1089025">
                <a:moveTo>
                  <a:pt x="30098" y="690003"/>
                </a:moveTo>
                <a:lnTo>
                  <a:pt x="30264" y="689889"/>
                </a:lnTo>
                <a:lnTo>
                  <a:pt x="30098" y="690003"/>
                </a:lnTo>
                <a:close/>
              </a:path>
              <a:path w="4466590" h="1089025">
                <a:moveTo>
                  <a:pt x="22324" y="695325"/>
                </a:moveTo>
                <a:close/>
              </a:path>
              <a:path w="4466590" h="1089025">
                <a:moveTo>
                  <a:pt x="22255" y="695375"/>
                </a:moveTo>
                <a:close/>
              </a:path>
              <a:path w="4466590" h="1089025">
                <a:moveTo>
                  <a:pt x="14860" y="700824"/>
                </a:moveTo>
                <a:lnTo>
                  <a:pt x="15036" y="700684"/>
                </a:lnTo>
                <a:lnTo>
                  <a:pt x="14860" y="700824"/>
                </a:lnTo>
                <a:close/>
              </a:path>
              <a:path w="4466590" h="1089025">
                <a:moveTo>
                  <a:pt x="389178" y="995133"/>
                </a:moveTo>
                <a:lnTo>
                  <a:pt x="380009" y="955154"/>
                </a:lnTo>
                <a:lnTo>
                  <a:pt x="392709" y="955408"/>
                </a:lnTo>
                <a:lnTo>
                  <a:pt x="392658" y="957846"/>
                </a:lnTo>
                <a:lnTo>
                  <a:pt x="392760" y="961834"/>
                </a:lnTo>
                <a:lnTo>
                  <a:pt x="393141" y="965796"/>
                </a:lnTo>
                <a:lnTo>
                  <a:pt x="393753" y="969746"/>
                </a:lnTo>
                <a:lnTo>
                  <a:pt x="394611" y="973696"/>
                </a:lnTo>
                <a:lnTo>
                  <a:pt x="395711" y="977633"/>
                </a:lnTo>
                <a:lnTo>
                  <a:pt x="397065" y="981557"/>
                </a:lnTo>
                <a:lnTo>
                  <a:pt x="398667" y="985481"/>
                </a:lnTo>
                <a:lnTo>
                  <a:pt x="400659" y="989698"/>
                </a:lnTo>
                <a:lnTo>
                  <a:pt x="389178" y="995133"/>
                </a:lnTo>
                <a:close/>
              </a:path>
              <a:path w="4466590" h="1089025">
                <a:moveTo>
                  <a:pt x="392780" y="962042"/>
                </a:moveTo>
                <a:lnTo>
                  <a:pt x="392760" y="961834"/>
                </a:lnTo>
                <a:lnTo>
                  <a:pt x="392780" y="962042"/>
                </a:lnTo>
                <a:close/>
              </a:path>
              <a:path w="4466590" h="1089025">
                <a:moveTo>
                  <a:pt x="393161" y="966004"/>
                </a:moveTo>
                <a:lnTo>
                  <a:pt x="393128" y="965796"/>
                </a:lnTo>
                <a:lnTo>
                  <a:pt x="393161" y="966004"/>
                </a:lnTo>
                <a:close/>
              </a:path>
              <a:path w="4466590" h="1089025">
                <a:moveTo>
                  <a:pt x="393793" y="969998"/>
                </a:moveTo>
                <a:lnTo>
                  <a:pt x="393738" y="969746"/>
                </a:lnTo>
                <a:lnTo>
                  <a:pt x="393793" y="969998"/>
                </a:lnTo>
                <a:close/>
              </a:path>
              <a:path w="4466590" h="1089025">
                <a:moveTo>
                  <a:pt x="395825" y="977976"/>
                </a:moveTo>
                <a:lnTo>
                  <a:pt x="395733" y="977709"/>
                </a:lnTo>
                <a:lnTo>
                  <a:pt x="395825" y="977976"/>
                </a:lnTo>
                <a:close/>
              </a:path>
              <a:path w="4466590" h="1089025">
                <a:moveTo>
                  <a:pt x="398758" y="985703"/>
                </a:moveTo>
                <a:lnTo>
                  <a:pt x="398652" y="985481"/>
                </a:lnTo>
                <a:lnTo>
                  <a:pt x="398758" y="985703"/>
                </a:lnTo>
                <a:close/>
              </a:path>
              <a:path w="4466590" h="1089025">
                <a:moveTo>
                  <a:pt x="1436491" y="1036967"/>
                </a:moveTo>
                <a:lnTo>
                  <a:pt x="1423250" y="1036967"/>
                </a:lnTo>
                <a:lnTo>
                  <a:pt x="1423479" y="1036802"/>
                </a:lnTo>
                <a:lnTo>
                  <a:pt x="1431607" y="1030579"/>
                </a:lnTo>
                <a:lnTo>
                  <a:pt x="1436491" y="1036967"/>
                </a:lnTo>
                <a:close/>
              </a:path>
              <a:path w="4466590" h="1089025">
                <a:moveTo>
                  <a:pt x="1423335" y="1036902"/>
                </a:moveTo>
                <a:lnTo>
                  <a:pt x="1423466" y="1036802"/>
                </a:lnTo>
                <a:lnTo>
                  <a:pt x="1423335" y="1036902"/>
                </a:lnTo>
                <a:close/>
              </a:path>
              <a:path w="4466590" h="1089025">
                <a:moveTo>
                  <a:pt x="1436181" y="1043063"/>
                </a:moveTo>
                <a:lnTo>
                  <a:pt x="1414500" y="1043063"/>
                </a:lnTo>
                <a:lnTo>
                  <a:pt x="1414716" y="1042924"/>
                </a:lnTo>
                <a:lnTo>
                  <a:pt x="1423335" y="1036902"/>
                </a:lnTo>
                <a:lnTo>
                  <a:pt x="1436491" y="1036967"/>
                </a:lnTo>
                <a:lnTo>
                  <a:pt x="1439316" y="1040663"/>
                </a:lnTo>
                <a:lnTo>
                  <a:pt x="1436181" y="1043063"/>
                </a:lnTo>
                <a:close/>
              </a:path>
              <a:path w="4466590" h="1089025">
                <a:moveTo>
                  <a:pt x="1414532" y="1043041"/>
                </a:moveTo>
                <a:lnTo>
                  <a:pt x="1414700" y="1042924"/>
                </a:lnTo>
                <a:lnTo>
                  <a:pt x="1414532" y="1043041"/>
                </a:lnTo>
                <a:close/>
              </a:path>
              <a:path w="4466590" h="1089025">
                <a:moveTo>
                  <a:pt x="1428127" y="1049045"/>
                </a:moveTo>
                <a:lnTo>
                  <a:pt x="1405127" y="1049045"/>
                </a:lnTo>
                <a:lnTo>
                  <a:pt x="1405331" y="1048918"/>
                </a:lnTo>
                <a:lnTo>
                  <a:pt x="1414532" y="1043041"/>
                </a:lnTo>
                <a:lnTo>
                  <a:pt x="1436181" y="1043063"/>
                </a:lnTo>
                <a:lnTo>
                  <a:pt x="1430858" y="1047140"/>
                </a:lnTo>
                <a:lnTo>
                  <a:pt x="1428127" y="1049045"/>
                </a:lnTo>
                <a:close/>
              </a:path>
              <a:path w="4466590" h="1089025">
                <a:moveTo>
                  <a:pt x="1405276" y="1048950"/>
                </a:moveTo>
                <a:close/>
              </a:path>
              <a:path w="4466590" h="1089025">
                <a:moveTo>
                  <a:pt x="1419535" y="1054912"/>
                </a:moveTo>
                <a:lnTo>
                  <a:pt x="1395145" y="1054912"/>
                </a:lnTo>
                <a:lnTo>
                  <a:pt x="1405276" y="1048950"/>
                </a:lnTo>
                <a:lnTo>
                  <a:pt x="1405127" y="1049045"/>
                </a:lnTo>
                <a:lnTo>
                  <a:pt x="1428127" y="1049045"/>
                </a:lnTo>
                <a:lnTo>
                  <a:pt x="1421663" y="1053553"/>
                </a:lnTo>
                <a:lnTo>
                  <a:pt x="1419535" y="1054912"/>
                </a:lnTo>
                <a:close/>
              </a:path>
              <a:path w="4466590" h="1089025">
                <a:moveTo>
                  <a:pt x="1400874" y="1066241"/>
                </a:moveTo>
                <a:lnTo>
                  <a:pt x="1373390" y="1066241"/>
                </a:lnTo>
                <a:lnTo>
                  <a:pt x="1384731" y="1060551"/>
                </a:lnTo>
                <a:lnTo>
                  <a:pt x="1395336" y="1054798"/>
                </a:lnTo>
                <a:lnTo>
                  <a:pt x="1395145" y="1054912"/>
                </a:lnTo>
                <a:lnTo>
                  <a:pt x="1419535" y="1054912"/>
                </a:lnTo>
                <a:lnTo>
                  <a:pt x="1411858" y="1059814"/>
                </a:lnTo>
                <a:lnTo>
                  <a:pt x="1401483" y="1065911"/>
                </a:lnTo>
                <a:lnTo>
                  <a:pt x="1400874" y="1066241"/>
                </a:lnTo>
                <a:close/>
              </a:path>
              <a:path w="4466590" h="1089025">
                <a:moveTo>
                  <a:pt x="1384553" y="1060640"/>
                </a:moveTo>
                <a:lnTo>
                  <a:pt x="1384718" y="1060551"/>
                </a:lnTo>
                <a:lnTo>
                  <a:pt x="1384553" y="1060640"/>
                </a:lnTo>
                <a:close/>
              </a:path>
              <a:path w="4466590" h="1089025">
                <a:moveTo>
                  <a:pt x="1354416" y="1088656"/>
                </a:moveTo>
                <a:lnTo>
                  <a:pt x="1349375" y="1076998"/>
                </a:lnTo>
                <a:lnTo>
                  <a:pt x="1361820" y="1071626"/>
                </a:lnTo>
                <a:lnTo>
                  <a:pt x="1373555" y="1066152"/>
                </a:lnTo>
                <a:lnTo>
                  <a:pt x="1373390" y="1066241"/>
                </a:lnTo>
                <a:lnTo>
                  <a:pt x="1400874" y="1066241"/>
                </a:lnTo>
                <a:lnTo>
                  <a:pt x="1390522" y="1071854"/>
                </a:lnTo>
                <a:lnTo>
                  <a:pt x="1379004" y="1077633"/>
                </a:lnTo>
                <a:lnTo>
                  <a:pt x="1366939" y="1083246"/>
                </a:lnTo>
                <a:lnTo>
                  <a:pt x="1354416" y="1088656"/>
                </a:lnTo>
                <a:close/>
              </a:path>
              <a:path w="4466590" h="1089025">
                <a:moveTo>
                  <a:pt x="1361655" y="1071689"/>
                </a:moveTo>
                <a:lnTo>
                  <a:pt x="1361792" y="1071626"/>
                </a:lnTo>
                <a:lnTo>
                  <a:pt x="1361655" y="1071689"/>
                </a:lnTo>
                <a:close/>
              </a:path>
              <a:path w="4466590" h="1089025">
                <a:moveTo>
                  <a:pt x="2218958" y="1014971"/>
                </a:moveTo>
                <a:lnTo>
                  <a:pt x="2207323" y="1014971"/>
                </a:lnTo>
                <a:lnTo>
                  <a:pt x="2207552" y="1014641"/>
                </a:lnTo>
                <a:lnTo>
                  <a:pt x="2210841" y="1009624"/>
                </a:lnTo>
                <a:lnTo>
                  <a:pt x="2218958" y="1014971"/>
                </a:lnTo>
                <a:close/>
              </a:path>
              <a:path w="4466590" h="1089025">
                <a:moveTo>
                  <a:pt x="2207461" y="1014761"/>
                </a:moveTo>
                <a:close/>
              </a:path>
              <a:path w="4466590" h="1089025">
                <a:moveTo>
                  <a:pt x="2219269" y="1019924"/>
                </a:moveTo>
                <a:lnTo>
                  <a:pt x="2203577" y="1019924"/>
                </a:lnTo>
                <a:lnTo>
                  <a:pt x="2203805" y="1019632"/>
                </a:lnTo>
                <a:lnTo>
                  <a:pt x="2207461" y="1014761"/>
                </a:lnTo>
                <a:lnTo>
                  <a:pt x="2207323" y="1014971"/>
                </a:lnTo>
                <a:lnTo>
                  <a:pt x="2218958" y="1014971"/>
                </a:lnTo>
                <a:lnTo>
                  <a:pt x="2221445" y="1016609"/>
                </a:lnTo>
                <a:lnTo>
                  <a:pt x="2219269" y="1019924"/>
                </a:lnTo>
                <a:close/>
              </a:path>
              <a:path w="4466590" h="1089025">
                <a:moveTo>
                  <a:pt x="2203727" y="1019723"/>
                </a:moveTo>
                <a:close/>
              </a:path>
              <a:path w="4466590" h="1089025">
                <a:moveTo>
                  <a:pt x="2215775" y="1024839"/>
                </a:moveTo>
                <a:lnTo>
                  <a:pt x="2199385" y="1024839"/>
                </a:lnTo>
                <a:lnTo>
                  <a:pt x="2199614" y="1024585"/>
                </a:lnTo>
                <a:lnTo>
                  <a:pt x="2203727" y="1019723"/>
                </a:lnTo>
                <a:lnTo>
                  <a:pt x="2203577" y="1019924"/>
                </a:lnTo>
                <a:lnTo>
                  <a:pt x="2219269" y="1019924"/>
                </a:lnTo>
                <a:lnTo>
                  <a:pt x="2217826" y="1022121"/>
                </a:lnTo>
                <a:lnTo>
                  <a:pt x="2215775" y="1024839"/>
                </a:lnTo>
                <a:close/>
              </a:path>
              <a:path w="4466590" h="1089025">
                <a:moveTo>
                  <a:pt x="2199487" y="1024719"/>
                </a:moveTo>
                <a:lnTo>
                  <a:pt x="2199601" y="1024585"/>
                </a:lnTo>
                <a:lnTo>
                  <a:pt x="2199487" y="1024719"/>
                </a:lnTo>
                <a:close/>
              </a:path>
              <a:path w="4466590" h="1089025">
                <a:moveTo>
                  <a:pt x="2211906" y="1029715"/>
                </a:moveTo>
                <a:lnTo>
                  <a:pt x="2194763" y="1029715"/>
                </a:lnTo>
                <a:lnTo>
                  <a:pt x="2194979" y="1029500"/>
                </a:lnTo>
                <a:lnTo>
                  <a:pt x="2199487" y="1024719"/>
                </a:lnTo>
                <a:lnTo>
                  <a:pt x="2215775" y="1024839"/>
                </a:lnTo>
                <a:lnTo>
                  <a:pt x="2213609" y="1027709"/>
                </a:lnTo>
                <a:lnTo>
                  <a:pt x="2211906" y="1029715"/>
                </a:lnTo>
                <a:close/>
              </a:path>
              <a:path w="4466590" h="1089025">
                <a:moveTo>
                  <a:pt x="2194855" y="1029618"/>
                </a:moveTo>
                <a:close/>
              </a:path>
              <a:path w="4466590" h="1089025">
                <a:moveTo>
                  <a:pt x="2207667" y="1034554"/>
                </a:moveTo>
                <a:lnTo>
                  <a:pt x="2189695" y="1034554"/>
                </a:lnTo>
                <a:lnTo>
                  <a:pt x="2189911" y="1034364"/>
                </a:lnTo>
                <a:lnTo>
                  <a:pt x="2194855" y="1029618"/>
                </a:lnTo>
                <a:lnTo>
                  <a:pt x="2211906" y="1029715"/>
                </a:lnTo>
                <a:lnTo>
                  <a:pt x="2208961" y="1033183"/>
                </a:lnTo>
                <a:lnTo>
                  <a:pt x="2207667" y="1034554"/>
                </a:lnTo>
                <a:close/>
              </a:path>
              <a:path w="4466590" h="1089025">
                <a:moveTo>
                  <a:pt x="2189724" y="1034527"/>
                </a:moveTo>
                <a:lnTo>
                  <a:pt x="2189895" y="1034364"/>
                </a:lnTo>
                <a:lnTo>
                  <a:pt x="2189724" y="1034527"/>
                </a:lnTo>
                <a:close/>
              </a:path>
              <a:path w="4466590" h="1089025">
                <a:moveTo>
                  <a:pt x="2203071" y="1039342"/>
                </a:moveTo>
                <a:lnTo>
                  <a:pt x="2184196" y="1039342"/>
                </a:lnTo>
                <a:lnTo>
                  <a:pt x="2184412" y="1039164"/>
                </a:lnTo>
                <a:lnTo>
                  <a:pt x="2189724" y="1034527"/>
                </a:lnTo>
                <a:lnTo>
                  <a:pt x="2207667" y="1034554"/>
                </a:lnTo>
                <a:lnTo>
                  <a:pt x="2203881" y="1038567"/>
                </a:lnTo>
                <a:lnTo>
                  <a:pt x="2203071" y="1039342"/>
                </a:lnTo>
                <a:close/>
              </a:path>
              <a:path w="4466590" h="1089025">
                <a:moveTo>
                  <a:pt x="2184269" y="1039278"/>
                </a:moveTo>
                <a:lnTo>
                  <a:pt x="2184400" y="1039164"/>
                </a:lnTo>
                <a:lnTo>
                  <a:pt x="2184269" y="1039278"/>
                </a:lnTo>
                <a:close/>
              </a:path>
              <a:path w="4466590" h="1089025">
                <a:moveTo>
                  <a:pt x="2198107" y="1044066"/>
                </a:moveTo>
                <a:lnTo>
                  <a:pt x="2178278" y="1044066"/>
                </a:lnTo>
                <a:lnTo>
                  <a:pt x="2184269" y="1039278"/>
                </a:lnTo>
                <a:lnTo>
                  <a:pt x="2203071" y="1039342"/>
                </a:lnTo>
                <a:lnTo>
                  <a:pt x="2198107" y="1044066"/>
                </a:lnTo>
                <a:close/>
              </a:path>
              <a:path w="4466590" h="1089025">
                <a:moveTo>
                  <a:pt x="2178318" y="1044034"/>
                </a:moveTo>
                <a:lnTo>
                  <a:pt x="2178469" y="1043914"/>
                </a:lnTo>
                <a:lnTo>
                  <a:pt x="2178318" y="1044034"/>
                </a:lnTo>
                <a:close/>
              </a:path>
              <a:path w="4466590" h="1089025">
                <a:moveTo>
                  <a:pt x="2179485" y="1058951"/>
                </a:moveTo>
                <a:lnTo>
                  <a:pt x="2171941" y="1048740"/>
                </a:lnTo>
                <a:lnTo>
                  <a:pt x="2178318" y="1044034"/>
                </a:lnTo>
                <a:lnTo>
                  <a:pt x="2198107" y="1044066"/>
                </a:lnTo>
                <a:lnTo>
                  <a:pt x="2192451" y="1048994"/>
                </a:lnTo>
                <a:lnTo>
                  <a:pt x="2186114" y="1054061"/>
                </a:lnTo>
                <a:lnTo>
                  <a:pt x="2179485" y="1058951"/>
                </a:lnTo>
                <a:close/>
              </a:path>
              <a:path w="4466590" h="1089025">
                <a:moveTo>
                  <a:pt x="3130994" y="1005484"/>
                </a:moveTo>
                <a:lnTo>
                  <a:pt x="3091726" y="996734"/>
                </a:lnTo>
                <a:lnTo>
                  <a:pt x="3054070" y="987158"/>
                </a:lnTo>
                <a:lnTo>
                  <a:pt x="3000870" y="971359"/>
                </a:lnTo>
                <a:lnTo>
                  <a:pt x="2984119" y="965733"/>
                </a:lnTo>
                <a:lnTo>
                  <a:pt x="2988157" y="953693"/>
                </a:lnTo>
                <a:lnTo>
                  <a:pt x="3004744" y="959256"/>
                </a:lnTo>
                <a:lnTo>
                  <a:pt x="3021846" y="964653"/>
                </a:lnTo>
                <a:lnTo>
                  <a:pt x="3039367" y="969860"/>
                </a:lnTo>
                <a:lnTo>
                  <a:pt x="3057444" y="974915"/>
                </a:lnTo>
                <a:lnTo>
                  <a:pt x="3075877" y="979741"/>
                </a:lnTo>
                <a:lnTo>
                  <a:pt x="3094744" y="984389"/>
                </a:lnTo>
                <a:lnTo>
                  <a:pt x="3113934" y="988809"/>
                </a:lnTo>
                <a:lnTo>
                  <a:pt x="3133674" y="993063"/>
                </a:lnTo>
                <a:lnTo>
                  <a:pt x="3130994" y="1005484"/>
                </a:lnTo>
                <a:close/>
              </a:path>
              <a:path w="4466590" h="1089025">
                <a:moveTo>
                  <a:pt x="4258508" y="697750"/>
                </a:moveTo>
                <a:lnTo>
                  <a:pt x="4242714" y="697750"/>
                </a:lnTo>
                <a:lnTo>
                  <a:pt x="4238536" y="692657"/>
                </a:lnTo>
                <a:lnTo>
                  <a:pt x="4248340" y="684606"/>
                </a:lnTo>
                <a:lnTo>
                  <a:pt x="4252595" y="689775"/>
                </a:lnTo>
                <a:lnTo>
                  <a:pt x="4256646" y="695096"/>
                </a:lnTo>
                <a:lnTo>
                  <a:pt x="4258508" y="697750"/>
                </a:lnTo>
                <a:close/>
              </a:path>
              <a:path w="4466590" h="1089025">
                <a:moveTo>
                  <a:pt x="4264925" y="707643"/>
                </a:moveTo>
                <a:lnTo>
                  <a:pt x="4249940" y="707643"/>
                </a:lnTo>
                <a:lnTo>
                  <a:pt x="4246321" y="702487"/>
                </a:lnTo>
                <a:lnTo>
                  <a:pt x="4242610" y="697624"/>
                </a:lnTo>
                <a:lnTo>
                  <a:pt x="4258508" y="697750"/>
                </a:lnTo>
                <a:lnTo>
                  <a:pt x="4260405" y="700455"/>
                </a:lnTo>
                <a:lnTo>
                  <a:pt x="4263885" y="705865"/>
                </a:lnTo>
                <a:lnTo>
                  <a:pt x="4264925" y="707643"/>
                </a:lnTo>
                <a:close/>
              </a:path>
              <a:path w="4466590" h="1089025">
                <a:moveTo>
                  <a:pt x="4270330" y="717600"/>
                </a:moveTo>
                <a:lnTo>
                  <a:pt x="4256036" y="717600"/>
                </a:lnTo>
                <a:lnTo>
                  <a:pt x="4252988" y="712381"/>
                </a:lnTo>
                <a:lnTo>
                  <a:pt x="4249788" y="707428"/>
                </a:lnTo>
                <a:lnTo>
                  <a:pt x="4249940" y="707643"/>
                </a:lnTo>
                <a:lnTo>
                  <a:pt x="4264925" y="707643"/>
                </a:lnTo>
                <a:lnTo>
                  <a:pt x="4267073" y="711314"/>
                </a:lnTo>
                <a:lnTo>
                  <a:pt x="4269968" y="716826"/>
                </a:lnTo>
                <a:lnTo>
                  <a:pt x="4270330" y="717600"/>
                </a:lnTo>
                <a:close/>
              </a:path>
              <a:path w="4466590" h="1089025">
                <a:moveTo>
                  <a:pt x="4253128" y="712622"/>
                </a:moveTo>
                <a:lnTo>
                  <a:pt x="4252973" y="712381"/>
                </a:lnTo>
                <a:lnTo>
                  <a:pt x="4253128" y="712622"/>
                </a:lnTo>
                <a:close/>
              </a:path>
              <a:path w="4466590" h="1089025">
                <a:moveTo>
                  <a:pt x="4272652" y="722604"/>
                </a:moveTo>
                <a:lnTo>
                  <a:pt x="4258652" y="722604"/>
                </a:lnTo>
                <a:lnTo>
                  <a:pt x="4255907" y="717380"/>
                </a:lnTo>
                <a:lnTo>
                  <a:pt x="4256036" y="717600"/>
                </a:lnTo>
                <a:lnTo>
                  <a:pt x="4270330" y="717600"/>
                </a:lnTo>
                <a:lnTo>
                  <a:pt x="4272652" y="722604"/>
                </a:lnTo>
                <a:close/>
              </a:path>
              <a:path w="4466590" h="1089025">
                <a:moveTo>
                  <a:pt x="4274693" y="727608"/>
                </a:moveTo>
                <a:lnTo>
                  <a:pt x="4260989" y="727608"/>
                </a:lnTo>
                <a:lnTo>
                  <a:pt x="4258631" y="722564"/>
                </a:lnTo>
                <a:lnTo>
                  <a:pt x="4272652" y="722604"/>
                </a:lnTo>
                <a:lnTo>
                  <a:pt x="4274693" y="727608"/>
                </a:lnTo>
                <a:close/>
              </a:path>
              <a:path w="4466590" h="1089025">
                <a:moveTo>
                  <a:pt x="4263034" y="732624"/>
                </a:moveTo>
                <a:lnTo>
                  <a:pt x="4260888" y="727391"/>
                </a:lnTo>
                <a:lnTo>
                  <a:pt x="4260989" y="727608"/>
                </a:lnTo>
                <a:lnTo>
                  <a:pt x="4274693" y="727608"/>
                </a:lnTo>
                <a:lnTo>
                  <a:pt x="4274781" y="727824"/>
                </a:lnTo>
                <a:lnTo>
                  <a:pt x="4263034" y="73262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15056" y="2543555"/>
            <a:ext cx="1219200" cy="1083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71923" y="4555096"/>
            <a:ext cx="3505174" cy="1041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79282" y="4911572"/>
            <a:ext cx="57175" cy="57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075676" y="4887836"/>
            <a:ext cx="115646" cy="1156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15643" y="4868138"/>
            <a:ext cx="172885" cy="1734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65611" y="4548746"/>
            <a:ext cx="3777179" cy="10528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755324" y="2924568"/>
            <a:ext cx="4037965" cy="2358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波速、波长、频率之</a:t>
            </a:r>
            <a:r>
              <a:rPr dirty="0" sz="2800" spc="-5">
                <a:latin typeface="华文楷体"/>
                <a:cs typeface="华文楷体"/>
              </a:rPr>
              <a:t>间 </a:t>
            </a:r>
            <a:r>
              <a:rPr dirty="0" sz="2800">
                <a:latin typeface="华文楷体"/>
                <a:cs typeface="华文楷体"/>
              </a:rPr>
              <a:t>有什么样的关系呢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>
              <a:latin typeface="Times New Roman"/>
              <a:cs typeface="Times New Roman"/>
            </a:endParaRPr>
          </a:p>
          <a:p>
            <a:pPr marL="165735">
              <a:lnSpc>
                <a:spcPct val="100000"/>
              </a:lnSpc>
            </a:pPr>
            <a:r>
              <a:rPr dirty="0" sz="2800">
                <a:latin typeface="华文楷体"/>
                <a:cs typeface="华文楷体"/>
              </a:rPr>
              <a:t>波</a:t>
            </a:r>
            <a:r>
              <a:rPr dirty="0" sz="2800" spc="-5">
                <a:latin typeface="华文楷体"/>
                <a:cs typeface="华文楷体"/>
              </a:rPr>
              <a:t>速 </a:t>
            </a:r>
            <a:r>
              <a:rPr dirty="0" sz="2800" spc="-5">
                <a:latin typeface="Times New Roman"/>
                <a:cs typeface="Times New Roman"/>
              </a:rPr>
              <a:t>= </a:t>
            </a:r>
            <a:r>
              <a:rPr dirty="0" sz="2800">
                <a:latin typeface="华文楷体"/>
                <a:cs typeface="华文楷体"/>
              </a:rPr>
              <a:t>波长×频</a:t>
            </a:r>
            <a:r>
              <a:rPr dirty="0" sz="2800" spc="-5">
                <a:latin typeface="华文楷体"/>
                <a:cs typeface="华文楷体"/>
              </a:rPr>
              <a:t>率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00643" y="4216908"/>
            <a:ext cx="1275588" cy="18501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81778" y="1427772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三、电磁波谱</a:t>
            </a:r>
          </a:p>
        </p:txBody>
      </p:sp>
      <p:sp>
        <p:nvSpPr>
          <p:cNvPr id="6" name="object 6"/>
          <p:cNvSpPr/>
          <p:nvPr/>
        </p:nvSpPr>
        <p:spPr>
          <a:xfrm>
            <a:off x="5442203" y="3116579"/>
            <a:ext cx="1336675" cy="567055"/>
          </a:xfrm>
          <a:custGeom>
            <a:avLst/>
            <a:gdLst/>
            <a:ahLst/>
            <a:cxnLst/>
            <a:rect l="l" t="t" r="r" b="b"/>
            <a:pathLst>
              <a:path w="1336675" h="567054">
                <a:moveTo>
                  <a:pt x="0" y="0"/>
                </a:moveTo>
                <a:lnTo>
                  <a:pt x="1336548" y="0"/>
                </a:lnTo>
                <a:lnTo>
                  <a:pt x="1336548" y="566928"/>
                </a:lnTo>
                <a:lnTo>
                  <a:pt x="0" y="566928"/>
                </a:lnTo>
                <a:lnTo>
                  <a:pt x="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36501" y="3110598"/>
            <a:ext cx="1348105" cy="579120"/>
          </a:xfrm>
          <a:custGeom>
            <a:avLst/>
            <a:gdLst/>
            <a:ahLst/>
            <a:cxnLst/>
            <a:rect l="l" t="t" r="r" b="b"/>
            <a:pathLst>
              <a:path w="1348104" h="579120">
                <a:moveTo>
                  <a:pt x="1348016" y="578751"/>
                </a:moveTo>
                <a:lnTo>
                  <a:pt x="0" y="578751"/>
                </a:lnTo>
                <a:lnTo>
                  <a:pt x="0" y="0"/>
                </a:lnTo>
                <a:lnTo>
                  <a:pt x="1348016" y="0"/>
                </a:lnTo>
                <a:lnTo>
                  <a:pt x="134801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566051"/>
                </a:lnTo>
                <a:lnTo>
                  <a:pt x="6350" y="566051"/>
                </a:lnTo>
                <a:lnTo>
                  <a:pt x="12700" y="572401"/>
                </a:lnTo>
                <a:lnTo>
                  <a:pt x="1348016" y="572401"/>
                </a:lnTo>
                <a:lnTo>
                  <a:pt x="1348016" y="578751"/>
                </a:lnTo>
                <a:close/>
              </a:path>
              <a:path w="1348104" h="57912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48104" h="579120">
                <a:moveTo>
                  <a:pt x="133531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35316" y="6350"/>
                </a:lnTo>
                <a:lnTo>
                  <a:pt x="1335316" y="12700"/>
                </a:lnTo>
                <a:close/>
              </a:path>
              <a:path w="1348104" h="579120">
                <a:moveTo>
                  <a:pt x="1335316" y="572401"/>
                </a:moveTo>
                <a:lnTo>
                  <a:pt x="1335316" y="6350"/>
                </a:lnTo>
                <a:lnTo>
                  <a:pt x="1341666" y="12700"/>
                </a:lnTo>
                <a:lnTo>
                  <a:pt x="1348016" y="12700"/>
                </a:lnTo>
                <a:lnTo>
                  <a:pt x="1348016" y="566051"/>
                </a:lnTo>
                <a:lnTo>
                  <a:pt x="1341666" y="566051"/>
                </a:lnTo>
                <a:lnTo>
                  <a:pt x="1335316" y="572401"/>
                </a:lnTo>
                <a:close/>
              </a:path>
              <a:path w="1348104" h="579120">
                <a:moveTo>
                  <a:pt x="1348016" y="12700"/>
                </a:moveTo>
                <a:lnTo>
                  <a:pt x="1341666" y="12700"/>
                </a:lnTo>
                <a:lnTo>
                  <a:pt x="1335316" y="6350"/>
                </a:lnTo>
                <a:lnTo>
                  <a:pt x="1348016" y="6350"/>
                </a:lnTo>
                <a:lnTo>
                  <a:pt x="1348016" y="12700"/>
                </a:lnTo>
                <a:close/>
              </a:path>
              <a:path w="1348104" h="579120">
                <a:moveTo>
                  <a:pt x="12700" y="572401"/>
                </a:moveTo>
                <a:lnTo>
                  <a:pt x="6350" y="566051"/>
                </a:lnTo>
                <a:lnTo>
                  <a:pt x="12700" y="566051"/>
                </a:lnTo>
                <a:lnTo>
                  <a:pt x="12700" y="572401"/>
                </a:lnTo>
                <a:close/>
              </a:path>
              <a:path w="1348104" h="579120">
                <a:moveTo>
                  <a:pt x="1335316" y="572401"/>
                </a:moveTo>
                <a:lnTo>
                  <a:pt x="12700" y="572401"/>
                </a:lnTo>
                <a:lnTo>
                  <a:pt x="12700" y="566051"/>
                </a:lnTo>
                <a:lnTo>
                  <a:pt x="1335316" y="566051"/>
                </a:lnTo>
                <a:lnTo>
                  <a:pt x="1335316" y="572401"/>
                </a:lnTo>
                <a:close/>
              </a:path>
              <a:path w="1348104" h="579120">
                <a:moveTo>
                  <a:pt x="1348016" y="572401"/>
                </a:moveTo>
                <a:lnTo>
                  <a:pt x="1335316" y="572401"/>
                </a:lnTo>
                <a:lnTo>
                  <a:pt x="1341666" y="566051"/>
                </a:lnTo>
                <a:lnTo>
                  <a:pt x="1348016" y="566051"/>
                </a:lnTo>
                <a:lnTo>
                  <a:pt x="1348016" y="572401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59024" y="2449436"/>
            <a:ext cx="6604634" cy="1139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3278504" algn="l"/>
              </a:tabLst>
            </a:pPr>
            <a:r>
              <a:rPr dirty="0" sz="2800" spc="-5">
                <a:latin typeface="Times New Roman"/>
                <a:cs typeface="Times New Roman"/>
              </a:rPr>
              <a:t>1</a:t>
            </a:r>
            <a:r>
              <a:rPr dirty="0" sz="280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.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>
                <a:latin typeface="华文楷体"/>
                <a:cs typeface="华文楷体"/>
              </a:rPr>
              <a:t>传播规律</a:t>
            </a:r>
            <a:r>
              <a:rPr dirty="0" sz="2800" spc="-5">
                <a:latin typeface="华文楷体"/>
                <a:cs typeface="华文楷体"/>
              </a:rPr>
              <a:t>：</a:t>
            </a:r>
            <a:r>
              <a:rPr dirty="0" sz="2800" spc="-5" i="1">
                <a:latin typeface="Times New Roman"/>
                <a:cs typeface="Times New Roman"/>
              </a:rPr>
              <a:t>c</a:t>
            </a:r>
            <a:r>
              <a:rPr dirty="0" sz="2800" spc="-5">
                <a:latin typeface="Times New Roman"/>
                <a:cs typeface="Times New Roman"/>
              </a:rPr>
              <a:t>=</a:t>
            </a:r>
            <a:r>
              <a:rPr dirty="0" sz="2800" spc="-5" i="1">
                <a:latin typeface="Times New Roman"/>
                <a:cs typeface="Times New Roman"/>
              </a:rPr>
              <a:t>λ</a:t>
            </a:r>
            <a:r>
              <a:rPr dirty="0" sz="2800" spc="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f	</a:t>
            </a:r>
            <a:r>
              <a:rPr dirty="0" sz="2800">
                <a:latin typeface="华文楷体"/>
                <a:cs typeface="华文楷体"/>
              </a:rPr>
              <a:t>真空中</a:t>
            </a:r>
            <a:r>
              <a:rPr dirty="0" sz="2800" spc="-5">
                <a:latin typeface="华文楷体"/>
                <a:cs typeface="华文楷体"/>
              </a:rPr>
              <a:t>：</a:t>
            </a:r>
            <a:r>
              <a:rPr dirty="0" sz="2800" spc="-5" i="1">
                <a:latin typeface="Times New Roman"/>
                <a:cs typeface="Times New Roman"/>
              </a:rPr>
              <a:t>c</a:t>
            </a:r>
            <a:r>
              <a:rPr dirty="0" sz="2800" spc="-5">
                <a:latin typeface="Times New Roman"/>
                <a:cs typeface="Times New Roman"/>
              </a:rPr>
              <a:t>=3</a:t>
            </a:r>
            <a:r>
              <a:rPr dirty="0" sz="2800" spc="-5">
                <a:latin typeface="华文楷体"/>
                <a:cs typeface="华文楷体"/>
              </a:rPr>
              <a:t>×</a:t>
            </a:r>
            <a:r>
              <a:rPr dirty="0" sz="2800" spc="-5">
                <a:latin typeface="Times New Roman"/>
                <a:cs typeface="Times New Roman"/>
              </a:rPr>
              <a:t>10</a:t>
            </a:r>
            <a:r>
              <a:rPr dirty="0" baseline="21604" sz="2700" spc="-7">
                <a:latin typeface="Times New Roman"/>
                <a:cs typeface="Times New Roman"/>
              </a:rPr>
              <a:t>8</a:t>
            </a:r>
            <a:r>
              <a:rPr dirty="0" sz="2800" spc="-5">
                <a:latin typeface="Times New Roman"/>
                <a:cs typeface="Times New Roman"/>
              </a:rPr>
              <a:t>m/s</a:t>
            </a:r>
            <a:endParaRPr sz="2800">
              <a:latin typeface="Times New Roman"/>
              <a:cs typeface="Times New Roman"/>
            </a:endParaRPr>
          </a:p>
          <a:p>
            <a:pPr algn="ctr" marL="97155">
              <a:lnSpc>
                <a:spcPct val="100000"/>
              </a:lnSpc>
              <a:spcBef>
                <a:spcPts val="2055"/>
              </a:spcBef>
            </a:pPr>
            <a:r>
              <a:rPr dirty="0" sz="2800">
                <a:latin typeface="华文楷体"/>
                <a:cs typeface="华文楷体"/>
              </a:rPr>
              <a:t>波</a:t>
            </a:r>
            <a:r>
              <a:rPr dirty="0" sz="2800" spc="-5">
                <a:latin typeface="华文楷体"/>
                <a:cs typeface="华文楷体"/>
              </a:rPr>
              <a:t>速</a:t>
            </a:r>
            <a:r>
              <a:rPr dirty="0" sz="2800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: </a:t>
            </a:r>
            <a:r>
              <a:rPr dirty="0" sz="2800" spc="-5" i="1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42203" y="3915155"/>
            <a:ext cx="1321435" cy="596265"/>
          </a:xfrm>
          <a:custGeom>
            <a:avLst/>
            <a:gdLst/>
            <a:ahLst/>
            <a:cxnLst/>
            <a:rect l="l" t="t" r="r" b="b"/>
            <a:pathLst>
              <a:path w="1321434" h="596264">
                <a:moveTo>
                  <a:pt x="0" y="0"/>
                </a:moveTo>
                <a:lnTo>
                  <a:pt x="1321307" y="0"/>
                </a:lnTo>
                <a:lnTo>
                  <a:pt x="132130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36514" y="3908882"/>
            <a:ext cx="1333500" cy="608330"/>
          </a:xfrm>
          <a:custGeom>
            <a:avLst/>
            <a:gdLst/>
            <a:ahLst/>
            <a:cxnLst/>
            <a:rect l="l" t="t" r="r" b="b"/>
            <a:pathLst>
              <a:path w="1333500" h="608329">
                <a:moveTo>
                  <a:pt x="1333487" y="607783"/>
                </a:moveTo>
                <a:lnTo>
                  <a:pt x="0" y="607783"/>
                </a:lnTo>
                <a:lnTo>
                  <a:pt x="0" y="0"/>
                </a:lnTo>
                <a:lnTo>
                  <a:pt x="1333487" y="0"/>
                </a:lnTo>
                <a:lnTo>
                  <a:pt x="133348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595083"/>
                </a:lnTo>
                <a:lnTo>
                  <a:pt x="6350" y="595083"/>
                </a:lnTo>
                <a:lnTo>
                  <a:pt x="12700" y="601433"/>
                </a:lnTo>
                <a:lnTo>
                  <a:pt x="1333487" y="601433"/>
                </a:lnTo>
                <a:lnTo>
                  <a:pt x="1333487" y="607783"/>
                </a:lnTo>
                <a:close/>
              </a:path>
              <a:path w="1333500" h="60832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33500" h="608329">
                <a:moveTo>
                  <a:pt x="132078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20787" y="6350"/>
                </a:lnTo>
                <a:lnTo>
                  <a:pt x="1320787" y="12700"/>
                </a:lnTo>
                <a:close/>
              </a:path>
              <a:path w="1333500" h="608329">
                <a:moveTo>
                  <a:pt x="1320787" y="601433"/>
                </a:moveTo>
                <a:lnTo>
                  <a:pt x="1320787" y="6350"/>
                </a:lnTo>
                <a:lnTo>
                  <a:pt x="1327137" y="12700"/>
                </a:lnTo>
                <a:lnTo>
                  <a:pt x="1333487" y="12700"/>
                </a:lnTo>
                <a:lnTo>
                  <a:pt x="1333487" y="595083"/>
                </a:lnTo>
                <a:lnTo>
                  <a:pt x="1327137" y="595083"/>
                </a:lnTo>
                <a:lnTo>
                  <a:pt x="1320787" y="601433"/>
                </a:lnTo>
                <a:close/>
              </a:path>
              <a:path w="1333500" h="608329">
                <a:moveTo>
                  <a:pt x="1333487" y="12700"/>
                </a:moveTo>
                <a:lnTo>
                  <a:pt x="1327137" y="12700"/>
                </a:lnTo>
                <a:lnTo>
                  <a:pt x="1320787" y="6350"/>
                </a:lnTo>
                <a:lnTo>
                  <a:pt x="1333487" y="6350"/>
                </a:lnTo>
                <a:lnTo>
                  <a:pt x="1333487" y="12700"/>
                </a:lnTo>
                <a:close/>
              </a:path>
              <a:path w="1333500" h="608329">
                <a:moveTo>
                  <a:pt x="12700" y="601433"/>
                </a:moveTo>
                <a:lnTo>
                  <a:pt x="6350" y="595083"/>
                </a:lnTo>
                <a:lnTo>
                  <a:pt x="12700" y="595083"/>
                </a:lnTo>
                <a:lnTo>
                  <a:pt x="12700" y="601433"/>
                </a:lnTo>
                <a:close/>
              </a:path>
              <a:path w="1333500" h="608329">
                <a:moveTo>
                  <a:pt x="1320787" y="601433"/>
                </a:moveTo>
                <a:lnTo>
                  <a:pt x="12700" y="601433"/>
                </a:lnTo>
                <a:lnTo>
                  <a:pt x="12700" y="595083"/>
                </a:lnTo>
                <a:lnTo>
                  <a:pt x="1320787" y="595083"/>
                </a:lnTo>
                <a:lnTo>
                  <a:pt x="1320787" y="601433"/>
                </a:lnTo>
                <a:close/>
              </a:path>
              <a:path w="1333500" h="608329">
                <a:moveTo>
                  <a:pt x="1333487" y="601433"/>
                </a:moveTo>
                <a:lnTo>
                  <a:pt x="1320787" y="601433"/>
                </a:lnTo>
                <a:lnTo>
                  <a:pt x="1327137" y="595083"/>
                </a:lnTo>
                <a:lnTo>
                  <a:pt x="1333487" y="595083"/>
                </a:lnTo>
                <a:lnTo>
                  <a:pt x="1333487" y="60143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442203" y="3950156"/>
            <a:ext cx="13214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波</a:t>
            </a:r>
            <a:r>
              <a:rPr dirty="0" sz="2800" spc="-5">
                <a:latin typeface="华文楷体"/>
                <a:cs typeface="华文楷体"/>
              </a:rPr>
              <a:t>长</a:t>
            </a:r>
            <a:r>
              <a:rPr dirty="0" sz="2800" spc="-25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:</a:t>
            </a:r>
            <a:r>
              <a:rPr dirty="0" sz="2800" spc="-30">
                <a:latin typeface="华文楷体"/>
                <a:cs typeface="华文楷体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λ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57444" y="4756403"/>
            <a:ext cx="1350645" cy="624840"/>
          </a:xfrm>
          <a:custGeom>
            <a:avLst/>
            <a:gdLst/>
            <a:ahLst/>
            <a:cxnLst/>
            <a:rect l="l" t="t" r="r" b="b"/>
            <a:pathLst>
              <a:path w="1350645" h="624839">
                <a:moveTo>
                  <a:pt x="0" y="0"/>
                </a:moveTo>
                <a:lnTo>
                  <a:pt x="1350263" y="0"/>
                </a:lnTo>
                <a:lnTo>
                  <a:pt x="1350263" y="624839"/>
                </a:lnTo>
                <a:lnTo>
                  <a:pt x="0" y="624839"/>
                </a:lnTo>
                <a:lnTo>
                  <a:pt x="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51017" y="4750701"/>
            <a:ext cx="1362710" cy="636905"/>
          </a:xfrm>
          <a:custGeom>
            <a:avLst/>
            <a:gdLst/>
            <a:ahLst/>
            <a:cxnLst/>
            <a:rect l="l" t="t" r="r" b="b"/>
            <a:pathLst>
              <a:path w="1362709" h="636904">
                <a:moveTo>
                  <a:pt x="1362532" y="636816"/>
                </a:moveTo>
                <a:lnTo>
                  <a:pt x="0" y="636816"/>
                </a:lnTo>
                <a:lnTo>
                  <a:pt x="0" y="0"/>
                </a:lnTo>
                <a:lnTo>
                  <a:pt x="1362532" y="0"/>
                </a:lnTo>
                <a:lnTo>
                  <a:pt x="136253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624116"/>
                </a:lnTo>
                <a:lnTo>
                  <a:pt x="6350" y="624116"/>
                </a:lnTo>
                <a:lnTo>
                  <a:pt x="12700" y="630466"/>
                </a:lnTo>
                <a:lnTo>
                  <a:pt x="1362532" y="630466"/>
                </a:lnTo>
                <a:lnTo>
                  <a:pt x="1362532" y="636816"/>
                </a:lnTo>
                <a:close/>
              </a:path>
              <a:path w="1362709" h="63690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62709" h="636904">
                <a:moveTo>
                  <a:pt x="134983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49832" y="6350"/>
                </a:lnTo>
                <a:lnTo>
                  <a:pt x="1349832" y="12700"/>
                </a:lnTo>
                <a:close/>
              </a:path>
              <a:path w="1362709" h="636904">
                <a:moveTo>
                  <a:pt x="1349832" y="630466"/>
                </a:moveTo>
                <a:lnTo>
                  <a:pt x="1349832" y="6350"/>
                </a:lnTo>
                <a:lnTo>
                  <a:pt x="1356182" y="12700"/>
                </a:lnTo>
                <a:lnTo>
                  <a:pt x="1362532" y="12700"/>
                </a:lnTo>
                <a:lnTo>
                  <a:pt x="1362532" y="624116"/>
                </a:lnTo>
                <a:lnTo>
                  <a:pt x="1356182" y="624116"/>
                </a:lnTo>
                <a:lnTo>
                  <a:pt x="1349832" y="630466"/>
                </a:lnTo>
                <a:close/>
              </a:path>
              <a:path w="1362709" h="636904">
                <a:moveTo>
                  <a:pt x="1362532" y="12700"/>
                </a:moveTo>
                <a:lnTo>
                  <a:pt x="1356182" y="12700"/>
                </a:lnTo>
                <a:lnTo>
                  <a:pt x="1349832" y="6350"/>
                </a:lnTo>
                <a:lnTo>
                  <a:pt x="1362532" y="6350"/>
                </a:lnTo>
                <a:lnTo>
                  <a:pt x="1362532" y="12700"/>
                </a:lnTo>
                <a:close/>
              </a:path>
              <a:path w="1362709" h="636904">
                <a:moveTo>
                  <a:pt x="12700" y="630466"/>
                </a:moveTo>
                <a:lnTo>
                  <a:pt x="6350" y="624116"/>
                </a:lnTo>
                <a:lnTo>
                  <a:pt x="12700" y="624116"/>
                </a:lnTo>
                <a:lnTo>
                  <a:pt x="12700" y="630466"/>
                </a:lnTo>
                <a:close/>
              </a:path>
              <a:path w="1362709" h="636904">
                <a:moveTo>
                  <a:pt x="1349832" y="630466"/>
                </a:moveTo>
                <a:lnTo>
                  <a:pt x="12700" y="630466"/>
                </a:lnTo>
                <a:lnTo>
                  <a:pt x="12700" y="624116"/>
                </a:lnTo>
                <a:lnTo>
                  <a:pt x="1349832" y="624116"/>
                </a:lnTo>
                <a:lnTo>
                  <a:pt x="1349832" y="630466"/>
                </a:lnTo>
                <a:close/>
              </a:path>
              <a:path w="1362709" h="636904">
                <a:moveTo>
                  <a:pt x="1362532" y="630466"/>
                </a:moveTo>
                <a:lnTo>
                  <a:pt x="1349832" y="630466"/>
                </a:lnTo>
                <a:lnTo>
                  <a:pt x="1356182" y="624116"/>
                </a:lnTo>
                <a:lnTo>
                  <a:pt x="1362532" y="624116"/>
                </a:lnTo>
                <a:lnTo>
                  <a:pt x="1362532" y="63046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457444" y="4806581"/>
            <a:ext cx="13506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097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频</a:t>
            </a:r>
            <a:r>
              <a:rPr dirty="0" sz="2800" spc="-5">
                <a:latin typeface="华文楷体"/>
                <a:cs typeface="华文楷体"/>
              </a:rPr>
              <a:t>率</a:t>
            </a:r>
            <a:r>
              <a:rPr dirty="0" sz="2800" spc="-25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:</a:t>
            </a:r>
            <a:r>
              <a:rPr dirty="0" sz="2800" spc="-25">
                <a:latin typeface="华文楷体"/>
                <a:cs typeface="华文楷体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2451" y="3330117"/>
            <a:ext cx="588010" cy="1879600"/>
          </a:xfrm>
          <a:custGeom>
            <a:avLst/>
            <a:gdLst/>
            <a:ahLst/>
            <a:cxnLst/>
            <a:rect l="l" t="t" r="r" b="b"/>
            <a:pathLst>
              <a:path w="588010" h="1879600">
                <a:moveTo>
                  <a:pt x="587997" y="38100"/>
                </a:moveTo>
                <a:lnTo>
                  <a:pt x="354799" y="38100"/>
                </a:lnTo>
                <a:lnTo>
                  <a:pt x="358457" y="25400"/>
                </a:lnTo>
                <a:lnTo>
                  <a:pt x="375411" y="25400"/>
                </a:lnTo>
                <a:lnTo>
                  <a:pt x="380225" y="12700"/>
                </a:lnTo>
                <a:lnTo>
                  <a:pt x="416039" y="12700"/>
                </a:lnTo>
                <a:lnTo>
                  <a:pt x="430745" y="0"/>
                </a:lnTo>
                <a:lnTo>
                  <a:pt x="587679" y="0"/>
                </a:lnTo>
                <a:lnTo>
                  <a:pt x="587997" y="38100"/>
                </a:lnTo>
                <a:close/>
              </a:path>
              <a:path w="588010" h="1879600">
                <a:moveTo>
                  <a:pt x="423265" y="50800"/>
                </a:moveTo>
                <a:lnTo>
                  <a:pt x="351307" y="50800"/>
                </a:lnTo>
                <a:lnTo>
                  <a:pt x="352259" y="38100"/>
                </a:lnTo>
                <a:lnTo>
                  <a:pt x="437324" y="38100"/>
                </a:lnTo>
                <a:lnTo>
                  <a:pt x="423265" y="50800"/>
                </a:lnTo>
                <a:close/>
              </a:path>
              <a:path w="588010" h="1879600">
                <a:moveTo>
                  <a:pt x="351066" y="901315"/>
                </a:moveTo>
                <a:lnTo>
                  <a:pt x="351066" y="50800"/>
                </a:lnTo>
                <a:lnTo>
                  <a:pt x="387540" y="50800"/>
                </a:lnTo>
                <a:lnTo>
                  <a:pt x="385622" y="63500"/>
                </a:lnTo>
                <a:lnTo>
                  <a:pt x="389166" y="63500"/>
                </a:lnTo>
                <a:lnTo>
                  <a:pt x="389166" y="889000"/>
                </a:lnTo>
                <a:lnTo>
                  <a:pt x="351472" y="889000"/>
                </a:lnTo>
                <a:lnTo>
                  <a:pt x="351066" y="901315"/>
                </a:lnTo>
                <a:close/>
              </a:path>
              <a:path w="588010" h="1879600">
                <a:moveTo>
                  <a:pt x="389166" y="63500"/>
                </a:moveTo>
                <a:lnTo>
                  <a:pt x="385622" y="63500"/>
                </a:lnTo>
                <a:lnTo>
                  <a:pt x="387781" y="50800"/>
                </a:lnTo>
                <a:lnTo>
                  <a:pt x="389166" y="50800"/>
                </a:lnTo>
                <a:lnTo>
                  <a:pt x="389166" y="63500"/>
                </a:lnTo>
                <a:close/>
              </a:path>
              <a:path w="588010" h="1879600">
                <a:moveTo>
                  <a:pt x="351053" y="901700"/>
                </a:moveTo>
                <a:lnTo>
                  <a:pt x="342061" y="901700"/>
                </a:lnTo>
                <a:lnTo>
                  <a:pt x="346417" y="889000"/>
                </a:lnTo>
                <a:lnTo>
                  <a:pt x="351066" y="889000"/>
                </a:lnTo>
                <a:lnTo>
                  <a:pt x="351053" y="901700"/>
                </a:lnTo>
                <a:close/>
              </a:path>
              <a:path w="588010" h="1879600">
                <a:moveTo>
                  <a:pt x="351269" y="901700"/>
                </a:moveTo>
                <a:lnTo>
                  <a:pt x="351066" y="901700"/>
                </a:lnTo>
                <a:lnTo>
                  <a:pt x="351472" y="889000"/>
                </a:lnTo>
                <a:lnTo>
                  <a:pt x="351269" y="901700"/>
                </a:lnTo>
                <a:close/>
              </a:path>
              <a:path w="588010" h="1879600">
                <a:moveTo>
                  <a:pt x="351269" y="901700"/>
                </a:moveTo>
                <a:lnTo>
                  <a:pt x="351472" y="889000"/>
                </a:lnTo>
                <a:lnTo>
                  <a:pt x="352501" y="889000"/>
                </a:lnTo>
                <a:lnTo>
                  <a:pt x="351269" y="901700"/>
                </a:lnTo>
                <a:close/>
              </a:path>
              <a:path w="588010" h="1879600">
                <a:moveTo>
                  <a:pt x="389166" y="901700"/>
                </a:moveTo>
                <a:lnTo>
                  <a:pt x="351269" y="901700"/>
                </a:lnTo>
                <a:lnTo>
                  <a:pt x="352501" y="889000"/>
                </a:lnTo>
                <a:lnTo>
                  <a:pt x="389166" y="889000"/>
                </a:lnTo>
                <a:lnTo>
                  <a:pt x="389166" y="901700"/>
                </a:lnTo>
                <a:close/>
              </a:path>
              <a:path w="588010" h="1879600">
                <a:moveTo>
                  <a:pt x="385444" y="914400"/>
                </a:moveTo>
                <a:lnTo>
                  <a:pt x="271779" y="914400"/>
                </a:lnTo>
                <a:lnTo>
                  <a:pt x="288531" y="901700"/>
                </a:lnTo>
                <a:lnTo>
                  <a:pt x="387972" y="901700"/>
                </a:lnTo>
                <a:lnTo>
                  <a:pt x="385444" y="914400"/>
                </a:lnTo>
                <a:close/>
              </a:path>
              <a:path w="588010" h="1879600">
                <a:moveTo>
                  <a:pt x="152565" y="952500"/>
                </a:moveTo>
                <a:lnTo>
                  <a:pt x="0" y="952500"/>
                </a:lnTo>
                <a:lnTo>
                  <a:pt x="0" y="914400"/>
                </a:lnTo>
                <a:lnTo>
                  <a:pt x="152565" y="914400"/>
                </a:lnTo>
                <a:lnTo>
                  <a:pt x="152565" y="952500"/>
                </a:lnTo>
                <a:close/>
              </a:path>
              <a:path w="588010" h="1879600">
                <a:moveTo>
                  <a:pt x="276275" y="952500"/>
                </a:moveTo>
                <a:lnTo>
                  <a:pt x="152565" y="952500"/>
                </a:lnTo>
                <a:lnTo>
                  <a:pt x="152565" y="914400"/>
                </a:lnTo>
                <a:lnTo>
                  <a:pt x="257898" y="914400"/>
                </a:lnTo>
                <a:lnTo>
                  <a:pt x="276275" y="927100"/>
                </a:lnTo>
                <a:lnTo>
                  <a:pt x="337413" y="927100"/>
                </a:lnTo>
                <a:lnTo>
                  <a:pt x="343649" y="939800"/>
                </a:lnTo>
                <a:lnTo>
                  <a:pt x="293496" y="939800"/>
                </a:lnTo>
                <a:lnTo>
                  <a:pt x="276275" y="952500"/>
                </a:lnTo>
                <a:close/>
              </a:path>
              <a:path w="588010" h="1879600">
                <a:moveTo>
                  <a:pt x="373684" y="927100"/>
                </a:moveTo>
                <a:lnTo>
                  <a:pt x="276275" y="927100"/>
                </a:lnTo>
                <a:lnTo>
                  <a:pt x="257898" y="914400"/>
                </a:lnTo>
                <a:lnTo>
                  <a:pt x="377825" y="914400"/>
                </a:lnTo>
                <a:lnTo>
                  <a:pt x="373684" y="927100"/>
                </a:lnTo>
                <a:close/>
              </a:path>
              <a:path w="588010" h="1879600">
                <a:moveTo>
                  <a:pt x="349440" y="939800"/>
                </a:moveTo>
                <a:lnTo>
                  <a:pt x="343649" y="939800"/>
                </a:lnTo>
                <a:lnTo>
                  <a:pt x="337413" y="927100"/>
                </a:lnTo>
                <a:lnTo>
                  <a:pt x="354901" y="927100"/>
                </a:lnTo>
                <a:lnTo>
                  <a:pt x="349440" y="939800"/>
                </a:lnTo>
                <a:close/>
              </a:path>
              <a:path w="588010" h="1879600">
                <a:moveTo>
                  <a:pt x="377825" y="952500"/>
                </a:moveTo>
                <a:lnTo>
                  <a:pt x="276275" y="952500"/>
                </a:lnTo>
                <a:lnTo>
                  <a:pt x="293496" y="939800"/>
                </a:lnTo>
                <a:lnTo>
                  <a:pt x="373684" y="939800"/>
                </a:lnTo>
                <a:lnTo>
                  <a:pt x="377825" y="952500"/>
                </a:lnTo>
                <a:close/>
              </a:path>
              <a:path w="588010" h="1879600">
                <a:moveTo>
                  <a:pt x="387972" y="965200"/>
                </a:moveTo>
                <a:lnTo>
                  <a:pt x="272211" y="965200"/>
                </a:lnTo>
                <a:lnTo>
                  <a:pt x="254266" y="952500"/>
                </a:lnTo>
                <a:lnTo>
                  <a:pt x="385444" y="952500"/>
                </a:lnTo>
                <a:lnTo>
                  <a:pt x="387972" y="965200"/>
                </a:lnTo>
                <a:close/>
              </a:path>
              <a:path w="588010" h="1879600">
                <a:moveTo>
                  <a:pt x="338543" y="977900"/>
                </a:moveTo>
                <a:lnTo>
                  <a:pt x="333298" y="965200"/>
                </a:lnTo>
                <a:lnTo>
                  <a:pt x="337946" y="965200"/>
                </a:lnTo>
                <a:lnTo>
                  <a:pt x="338543" y="977900"/>
                </a:lnTo>
                <a:close/>
              </a:path>
              <a:path w="588010" h="1879600">
                <a:moveTo>
                  <a:pt x="351066" y="977900"/>
                </a:moveTo>
                <a:lnTo>
                  <a:pt x="342760" y="977900"/>
                </a:lnTo>
                <a:lnTo>
                  <a:pt x="337946" y="965200"/>
                </a:lnTo>
                <a:lnTo>
                  <a:pt x="351053" y="965200"/>
                </a:lnTo>
                <a:lnTo>
                  <a:pt x="351066" y="977900"/>
                </a:lnTo>
                <a:close/>
              </a:path>
              <a:path w="588010" h="1879600">
                <a:moveTo>
                  <a:pt x="351066" y="965584"/>
                </a:moveTo>
                <a:lnTo>
                  <a:pt x="351053" y="965200"/>
                </a:lnTo>
                <a:lnTo>
                  <a:pt x="351066" y="965584"/>
                </a:lnTo>
                <a:close/>
              </a:path>
              <a:path w="588010" h="1879600">
                <a:moveTo>
                  <a:pt x="389166" y="977900"/>
                </a:moveTo>
                <a:lnTo>
                  <a:pt x="351472" y="977900"/>
                </a:lnTo>
                <a:lnTo>
                  <a:pt x="351066" y="965200"/>
                </a:lnTo>
                <a:lnTo>
                  <a:pt x="389166" y="965200"/>
                </a:lnTo>
                <a:lnTo>
                  <a:pt x="389166" y="977900"/>
                </a:lnTo>
                <a:close/>
              </a:path>
              <a:path w="588010" h="1879600">
                <a:moveTo>
                  <a:pt x="351472" y="977900"/>
                </a:moveTo>
                <a:lnTo>
                  <a:pt x="351129" y="977900"/>
                </a:lnTo>
                <a:lnTo>
                  <a:pt x="351068" y="965653"/>
                </a:lnTo>
                <a:lnTo>
                  <a:pt x="351472" y="977900"/>
                </a:lnTo>
                <a:close/>
              </a:path>
              <a:path w="588010" h="1879600">
                <a:moveTo>
                  <a:pt x="423976" y="1828800"/>
                </a:moveTo>
                <a:lnTo>
                  <a:pt x="351307" y="1828800"/>
                </a:lnTo>
                <a:lnTo>
                  <a:pt x="351066" y="1816100"/>
                </a:lnTo>
                <a:lnTo>
                  <a:pt x="351066" y="967316"/>
                </a:lnTo>
                <a:lnTo>
                  <a:pt x="351129" y="977900"/>
                </a:lnTo>
                <a:lnTo>
                  <a:pt x="389166" y="977900"/>
                </a:lnTo>
                <a:lnTo>
                  <a:pt x="389166" y="1816100"/>
                </a:lnTo>
                <a:lnTo>
                  <a:pt x="411441" y="1816100"/>
                </a:lnTo>
                <a:lnTo>
                  <a:pt x="423976" y="1828800"/>
                </a:lnTo>
                <a:close/>
              </a:path>
              <a:path w="588010" h="1879600">
                <a:moveTo>
                  <a:pt x="524255" y="1841500"/>
                </a:moveTo>
                <a:lnTo>
                  <a:pt x="358457" y="1841500"/>
                </a:lnTo>
                <a:lnTo>
                  <a:pt x="354799" y="1828800"/>
                </a:lnTo>
                <a:lnTo>
                  <a:pt x="504253" y="1828800"/>
                </a:lnTo>
                <a:lnTo>
                  <a:pt x="524255" y="1841500"/>
                </a:lnTo>
                <a:close/>
              </a:path>
              <a:path w="588010" h="1879600">
                <a:moveTo>
                  <a:pt x="587679" y="1879600"/>
                </a:moveTo>
                <a:lnTo>
                  <a:pt x="522109" y="1879600"/>
                </a:lnTo>
                <a:lnTo>
                  <a:pt x="501751" y="1866900"/>
                </a:lnTo>
                <a:lnTo>
                  <a:pt x="416039" y="1866900"/>
                </a:lnTo>
                <a:lnTo>
                  <a:pt x="402831" y="1854200"/>
                </a:lnTo>
                <a:lnTo>
                  <a:pt x="375411" y="1854200"/>
                </a:lnTo>
                <a:lnTo>
                  <a:pt x="370865" y="1841500"/>
                </a:lnTo>
                <a:lnTo>
                  <a:pt x="587997" y="1841500"/>
                </a:lnTo>
                <a:lnTo>
                  <a:pt x="587679" y="187960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25952" y="3857244"/>
            <a:ext cx="1377950" cy="623570"/>
          </a:xfrm>
          <a:custGeom>
            <a:avLst/>
            <a:gdLst/>
            <a:ahLst/>
            <a:cxnLst/>
            <a:rect l="l" t="t" r="r" b="b"/>
            <a:pathLst>
              <a:path w="1377950" h="623570">
                <a:moveTo>
                  <a:pt x="0" y="0"/>
                </a:moveTo>
                <a:lnTo>
                  <a:pt x="1377696" y="0"/>
                </a:lnTo>
                <a:lnTo>
                  <a:pt x="1377696" y="623315"/>
                </a:lnTo>
                <a:lnTo>
                  <a:pt x="0" y="623315"/>
                </a:lnTo>
                <a:lnTo>
                  <a:pt x="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19017" y="3850817"/>
            <a:ext cx="1391920" cy="636905"/>
          </a:xfrm>
          <a:custGeom>
            <a:avLst/>
            <a:gdLst/>
            <a:ahLst/>
            <a:cxnLst/>
            <a:rect l="l" t="t" r="r" b="b"/>
            <a:pathLst>
              <a:path w="1391920" h="636904">
                <a:moveTo>
                  <a:pt x="1391564" y="636816"/>
                </a:moveTo>
                <a:lnTo>
                  <a:pt x="0" y="636816"/>
                </a:lnTo>
                <a:lnTo>
                  <a:pt x="0" y="0"/>
                </a:lnTo>
                <a:lnTo>
                  <a:pt x="1391564" y="0"/>
                </a:lnTo>
                <a:lnTo>
                  <a:pt x="1391564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624116"/>
                </a:lnTo>
                <a:lnTo>
                  <a:pt x="6350" y="624116"/>
                </a:lnTo>
                <a:lnTo>
                  <a:pt x="12700" y="630466"/>
                </a:lnTo>
                <a:lnTo>
                  <a:pt x="1391564" y="630466"/>
                </a:lnTo>
                <a:lnTo>
                  <a:pt x="1391564" y="636816"/>
                </a:lnTo>
                <a:close/>
              </a:path>
              <a:path w="1391920" h="63690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91920" h="636904">
                <a:moveTo>
                  <a:pt x="1378864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78864" y="6350"/>
                </a:lnTo>
                <a:lnTo>
                  <a:pt x="1378864" y="12700"/>
                </a:lnTo>
                <a:close/>
              </a:path>
              <a:path w="1391920" h="636904">
                <a:moveTo>
                  <a:pt x="1378864" y="630466"/>
                </a:moveTo>
                <a:lnTo>
                  <a:pt x="1378864" y="6350"/>
                </a:lnTo>
                <a:lnTo>
                  <a:pt x="1385214" y="12700"/>
                </a:lnTo>
                <a:lnTo>
                  <a:pt x="1391564" y="12700"/>
                </a:lnTo>
                <a:lnTo>
                  <a:pt x="1391564" y="624116"/>
                </a:lnTo>
                <a:lnTo>
                  <a:pt x="1385214" y="624116"/>
                </a:lnTo>
                <a:lnTo>
                  <a:pt x="1378864" y="630466"/>
                </a:lnTo>
                <a:close/>
              </a:path>
              <a:path w="1391920" h="636904">
                <a:moveTo>
                  <a:pt x="1391564" y="12700"/>
                </a:moveTo>
                <a:lnTo>
                  <a:pt x="1385214" y="12700"/>
                </a:lnTo>
                <a:lnTo>
                  <a:pt x="1378864" y="6350"/>
                </a:lnTo>
                <a:lnTo>
                  <a:pt x="1391564" y="6350"/>
                </a:lnTo>
                <a:lnTo>
                  <a:pt x="1391564" y="12700"/>
                </a:lnTo>
                <a:close/>
              </a:path>
              <a:path w="1391920" h="636904">
                <a:moveTo>
                  <a:pt x="12700" y="630466"/>
                </a:moveTo>
                <a:lnTo>
                  <a:pt x="6350" y="624116"/>
                </a:lnTo>
                <a:lnTo>
                  <a:pt x="12700" y="624116"/>
                </a:lnTo>
                <a:lnTo>
                  <a:pt x="12700" y="630466"/>
                </a:lnTo>
                <a:close/>
              </a:path>
              <a:path w="1391920" h="636904">
                <a:moveTo>
                  <a:pt x="1378864" y="630466"/>
                </a:moveTo>
                <a:lnTo>
                  <a:pt x="12700" y="630466"/>
                </a:lnTo>
                <a:lnTo>
                  <a:pt x="12700" y="624116"/>
                </a:lnTo>
                <a:lnTo>
                  <a:pt x="1378864" y="624116"/>
                </a:lnTo>
                <a:lnTo>
                  <a:pt x="1378864" y="630466"/>
                </a:lnTo>
                <a:close/>
              </a:path>
              <a:path w="1391920" h="636904">
                <a:moveTo>
                  <a:pt x="1391564" y="630466"/>
                </a:moveTo>
                <a:lnTo>
                  <a:pt x="1378864" y="630466"/>
                </a:lnTo>
                <a:lnTo>
                  <a:pt x="1385214" y="624116"/>
                </a:lnTo>
                <a:lnTo>
                  <a:pt x="1391564" y="624116"/>
                </a:lnTo>
                <a:lnTo>
                  <a:pt x="1391564" y="630466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425952" y="3901617"/>
            <a:ext cx="137795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494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电磁</a:t>
            </a:r>
            <a:r>
              <a:rPr dirty="0" sz="2800" spc="-5">
                <a:latin typeface="华文楷体"/>
                <a:cs typeface="华文楷体"/>
              </a:rPr>
              <a:t>波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625156" y="3510698"/>
            <a:ext cx="1802764" cy="13100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75"/>
              </a:spcBef>
            </a:pPr>
            <a:r>
              <a:rPr dirty="0" sz="2800">
                <a:latin typeface="华文楷体"/>
                <a:cs typeface="华文楷体"/>
              </a:rPr>
              <a:t>真 空 中 </a:t>
            </a:r>
            <a:r>
              <a:rPr dirty="0" sz="2800" spc="-5">
                <a:latin typeface="华文楷体"/>
                <a:cs typeface="华文楷体"/>
              </a:rPr>
              <a:t>： </a:t>
            </a:r>
            <a:r>
              <a:rPr dirty="0" sz="2800" spc="-5">
                <a:solidFill>
                  <a:srgbClr val="AD0203"/>
                </a:solidFill>
                <a:latin typeface="华文楷体"/>
                <a:cs typeface="华文楷体"/>
              </a:rPr>
              <a:t> </a:t>
            </a:r>
            <a:r>
              <a:rPr dirty="0" sz="2800">
                <a:solidFill>
                  <a:srgbClr val="AD0203"/>
                </a:solidFill>
                <a:latin typeface="华文楷体"/>
                <a:cs typeface="华文楷体"/>
              </a:rPr>
              <a:t>波长越大</a:t>
            </a:r>
            <a:r>
              <a:rPr dirty="0" sz="2800" spc="-5">
                <a:solidFill>
                  <a:srgbClr val="AD0203"/>
                </a:solidFill>
                <a:latin typeface="华文楷体"/>
                <a:cs typeface="华文楷体"/>
              </a:rPr>
              <a:t>， </a:t>
            </a:r>
            <a:r>
              <a:rPr dirty="0" sz="2800">
                <a:solidFill>
                  <a:srgbClr val="AD0203"/>
                </a:solidFill>
                <a:latin typeface="华文楷体"/>
                <a:cs typeface="华文楷体"/>
              </a:rPr>
              <a:t>频率越小</a:t>
            </a:r>
            <a:r>
              <a:rPr dirty="0" sz="2800" spc="-5">
                <a:solidFill>
                  <a:srgbClr val="AD0203"/>
                </a:solidFill>
                <a:latin typeface="Times New Roman"/>
                <a:cs typeface="Times New Roman"/>
              </a:rPr>
              <a:t>!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81778" y="1427772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三、电磁波谱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97060" y="2314803"/>
            <a:ext cx="684847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800" spc="-5">
                <a:latin typeface="华文楷体"/>
                <a:cs typeface="华文楷体"/>
              </a:rPr>
              <a:t>2</a:t>
            </a:r>
            <a:r>
              <a:rPr dirty="0" sz="2800" spc="-50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45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按照电磁波的波长或频率大小的顺序把</a:t>
            </a:r>
            <a:r>
              <a:rPr dirty="0" sz="2800" spc="-5">
                <a:latin typeface="华文楷体"/>
                <a:cs typeface="华文楷体"/>
              </a:rPr>
              <a:t>它 </a:t>
            </a:r>
            <a:r>
              <a:rPr dirty="0" sz="2800">
                <a:latin typeface="华文楷体"/>
                <a:cs typeface="华文楷体"/>
              </a:rPr>
              <a:t>们排列起来，就是</a:t>
            </a:r>
            <a:r>
              <a:rPr dirty="0" sz="2800">
                <a:solidFill>
                  <a:srgbClr val="AE0000"/>
                </a:solidFill>
                <a:latin typeface="华文楷体"/>
                <a:cs typeface="华文楷体"/>
              </a:rPr>
              <a:t>电磁波谱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1885" y="5725896"/>
            <a:ext cx="581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C00000"/>
                </a:solidFill>
                <a:latin typeface="华文楷体"/>
                <a:cs typeface="华文楷体"/>
              </a:rPr>
              <a:t>从左到右，波长从大到小，频率从小到大！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39567" y="3689603"/>
            <a:ext cx="7414259" cy="1984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8732" y="1254252"/>
            <a:ext cx="6103620" cy="508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72155" y="5570220"/>
            <a:ext cx="6169152" cy="80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96311" y="1176527"/>
            <a:ext cx="6516624" cy="80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42133" y="1168997"/>
            <a:ext cx="6425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收看视频后总结各种电磁波的特点和应</a:t>
            </a:r>
            <a:r>
              <a:rPr dirty="0" sz="2800" spc="-5">
                <a:latin typeface="华文楷体"/>
                <a:cs typeface="华文楷体"/>
              </a:rPr>
              <a:t>用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00778" y="1427772"/>
            <a:ext cx="3073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四、电磁波的能量</a:t>
            </a:r>
          </a:p>
        </p:txBody>
      </p:sp>
      <p:sp>
        <p:nvSpPr>
          <p:cNvPr id="6" name="object 6"/>
          <p:cNvSpPr/>
          <p:nvPr/>
        </p:nvSpPr>
        <p:spPr>
          <a:xfrm>
            <a:off x="3592067" y="3797808"/>
            <a:ext cx="2602991" cy="1784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98062" y="2180297"/>
            <a:ext cx="4003675" cy="121920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268605" indent="-255904">
              <a:lnSpc>
                <a:spcPct val="100000"/>
              </a:lnSpc>
              <a:spcBef>
                <a:spcPts val="1440"/>
              </a:spcBef>
              <a:buAutoNum type="arabicPlain"/>
              <a:tabLst>
                <a:tab pos="268605" algn="l"/>
              </a:tabLst>
            </a:pP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>
                <a:latin typeface="楷体"/>
                <a:cs typeface="楷体"/>
              </a:rPr>
              <a:t>电磁波具有能量</a:t>
            </a:r>
            <a:r>
              <a:rPr dirty="0" sz="2800" spc="-5">
                <a:latin typeface="楷体"/>
                <a:cs typeface="楷体"/>
              </a:rPr>
              <a:t>。</a:t>
            </a:r>
            <a:endParaRPr sz="2800">
              <a:latin typeface="楷体"/>
              <a:cs typeface="楷体"/>
            </a:endParaRPr>
          </a:p>
          <a:p>
            <a:pPr marL="268605" indent="-255904">
              <a:lnSpc>
                <a:spcPct val="100000"/>
              </a:lnSpc>
              <a:spcBef>
                <a:spcPts val="1340"/>
              </a:spcBef>
              <a:buAutoNum type="arabicPlain"/>
              <a:tabLst>
                <a:tab pos="268605" algn="l"/>
              </a:tabLst>
            </a:pP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85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电磁波是一种场物质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75704" y="3811523"/>
            <a:ext cx="2218944" cy="1664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88650" y="5638000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微波炉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60413" y="5571642"/>
            <a:ext cx="20015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中国天眼</a:t>
            </a:r>
            <a:r>
              <a:rPr dirty="0" sz="2400" spc="-185" b="1">
                <a:latin typeface="Times New Roman"/>
                <a:cs typeface="Times New Roman"/>
              </a:rPr>
              <a:t>F</a:t>
            </a:r>
            <a:r>
              <a:rPr dirty="0" sz="2400" b="1">
                <a:latin typeface="Times New Roman"/>
                <a:cs typeface="Times New Roman"/>
              </a:rPr>
              <a:t>AST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91278" y="1427772"/>
            <a:ext cx="2692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五、电磁波通信</a:t>
            </a:r>
          </a:p>
        </p:txBody>
      </p:sp>
      <p:sp>
        <p:nvSpPr>
          <p:cNvPr id="6" name="object 6"/>
          <p:cNvSpPr/>
          <p:nvPr/>
        </p:nvSpPr>
        <p:spPr>
          <a:xfrm>
            <a:off x="2295537" y="3966730"/>
            <a:ext cx="5899886" cy="1667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98979" y="4455414"/>
            <a:ext cx="92405" cy="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5152" y="4426280"/>
            <a:ext cx="185127" cy="185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18347" y="4405172"/>
            <a:ext cx="278561" cy="277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89187" y="3960380"/>
            <a:ext cx="5913120" cy="1676400"/>
          </a:xfrm>
          <a:custGeom>
            <a:avLst/>
            <a:gdLst/>
            <a:ahLst/>
            <a:cxnLst/>
            <a:rect l="l" t="t" r="r" b="b"/>
            <a:pathLst>
              <a:path w="5913120" h="1676400">
                <a:moveTo>
                  <a:pt x="3146856" y="12700"/>
                </a:moveTo>
                <a:lnTo>
                  <a:pt x="2625140" y="12700"/>
                </a:lnTo>
                <a:lnTo>
                  <a:pt x="2643035" y="0"/>
                </a:lnTo>
                <a:lnTo>
                  <a:pt x="3119259" y="0"/>
                </a:lnTo>
                <a:lnTo>
                  <a:pt x="3146856" y="12700"/>
                </a:lnTo>
                <a:close/>
              </a:path>
              <a:path w="5913120" h="1676400">
                <a:moveTo>
                  <a:pt x="2626550" y="25400"/>
                </a:moveTo>
                <a:lnTo>
                  <a:pt x="2537929" y="25400"/>
                </a:lnTo>
                <a:lnTo>
                  <a:pt x="2555049" y="12700"/>
                </a:lnTo>
                <a:lnTo>
                  <a:pt x="2644406" y="12700"/>
                </a:lnTo>
                <a:lnTo>
                  <a:pt x="2626550" y="25400"/>
                </a:lnTo>
                <a:close/>
              </a:path>
              <a:path w="5913120" h="1676400">
                <a:moveTo>
                  <a:pt x="3253600" y="25400"/>
                </a:moveTo>
                <a:lnTo>
                  <a:pt x="3145472" y="25400"/>
                </a:lnTo>
                <a:lnTo>
                  <a:pt x="3117951" y="12700"/>
                </a:lnTo>
                <a:lnTo>
                  <a:pt x="3227489" y="12700"/>
                </a:lnTo>
                <a:lnTo>
                  <a:pt x="3253600" y="25400"/>
                </a:lnTo>
                <a:close/>
              </a:path>
              <a:path w="5913120" h="1676400">
                <a:moveTo>
                  <a:pt x="2539885" y="38100"/>
                </a:moveTo>
                <a:lnTo>
                  <a:pt x="2471178" y="38100"/>
                </a:lnTo>
                <a:lnTo>
                  <a:pt x="2487599" y="25400"/>
                </a:lnTo>
                <a:lnTo>
                  <a:pt x="2556954" y="25400"/>
                </a:lnTo>
                <a:lnTo>
                  <a:pt x="2539885" y="38100"/>
                </a:lnTo>
                <a:close/>
              </a:path>
              <a:path w="5913120" h="1676400">
                <a:moveTo>
                  <a:pt x="3304590" y="38100"/>
                </a:moveTo>
                <a:lnTo>
                  <a:pt x="3251555" y="38100"/>
                </a:lnTo>
                <a:lnTo>
                  <a:pt x="3225533" y="25400"/>
                </a:lnTo>
                <a:lnTo>
                  <a:pt x="3279305" y="25400"/>
                </a:lnTo>
                <a:lnTo>
                  <a:pt x="3304590" y="38100"/>
                </a:lnTo>
                <a:close/>
              </a:path>
              <a:path w="5913120" h="1676400">
                <a:moveTo>
                  <a:pt x="2457462" y="50800"/>
                </a:moveTo>
                <a:lnTo>
                  <a:pt x="2407373" y="50800"/>
                </a:lnTo>
                <a:lnTo>
                  <a:pt x="2423033" y="38100"/>
                </a:lnTo>
                <a:lnTo>
                  <a:pt x="2473642" y="38100"/>
                </a:lnTo>
                <a:lnTo>
                  <a:pt x="2457462" y="50800"/>
                </a:lnTo>
                <a:close/>
              </a:path>
              <a:path w="5913120" h="1676400">
                <a:moveTo>
                  <a:pt x="3377780" y="50800"/>
                </a:moveTo>
                <a:lnTo>
                  <a:pt x="3302190" y="50800"/>
                </a:lnTo>
                <a:lnTo>
                  <a:pt x="3277006" y="38100"/>
                </a:lnTo>
                <a:lnTo>
                  <a:pt x="3353841" y="38100"/>
                </a:lnTo>
                <a:lnTo>
                  <a:pt x="3377780" y="50800"/>
                </a:lnTo>
                <a:close/>
              </a:path>
              <a:path w="5913120" h="1676400">
                <a:moveTo>
                  <a:pt x="2410256" y="63500"/>
                </a:moveTo>
                <a:lnTo>
                  <a:pt x="2346756" y="63500"/>
                </a:lnTo>
                <a:lnTo>
                  <a:pt x="2361603" y="50800"/>
                </a:lnTo>
                <a:lnTo>
                  <a:pt x="2425852" y="50800"/>
                </a:lnTo>
                <a:lnTo>
                  <a:pt x="2410256" y="63500"/>
                </a:lnTo>
                <a:close/>
              </a:path>
              <a:path w="5913120" h="1676400">
                <a:moveTo>
                  <a:pt x="3424199" y="63500"/>
                </a:moveTo>
                <a:lnTo>
                  <a:pt x="3374834" y="63500"/>
                </a:lnTo>
                <a:lnTo>
                  <a:pt x="3350996" y="50800"/>
                </a:lnTo>
                <a:lnTo>
                  <a:pt x="3401237" y="50800"/>
                </a:lnTo>
                <a:lnTo>
                  <a:pt x="3424199" y="63500"/>
                </a:lnTo>
                <a:close/>
              </a:path>
              <a:path w="5913120" h="1676400">
                <a:moveTo>
                  <a:pt x="2350147" y="76200"/>
                </a:moveTo>
                <a:lnTo>
                  <a:pt x="2303551" y="76200"/>
                </a:lnTo>
                <a:lnTo>
                  <a:pt x="2317737" y="63500"/>
                </a:lnTo>
                <a:lnTo>
                  <a:pt x="2364917" y="63500"/>
                </a:lnTo>
                <a:lnTo>
                  <a:pt x="2350147" y="76200"/>
                </a:lnTo>
                <a:close/>
              </a:path>
              <a:path w="5913120" h="1676400">
                <a:moveTo>
                  <a:pt x="3468611" y="76200"/>
                </a:moveTo>
                <a:lnTo>
                  <a:pt x="3420872" y="76200"/>
                </a:lnTo>
                <a:lnTo>
                  <a:pt x="3397999" y="63500"/>
                </a:lnTo>
                <a:lnTo>
                  <a:pt x="3446665" y="63500"/>
                </a:lnTo>
                <a:lnTo>
                  <a:pt x="3468611" y="76200"/>
                </a:lnTo>
                <a:close/>
              </a:path>
              <a:path w="5913120" h="1676400">
                <a:moveTo>
                  <a:pt x="2307335" y="88900"/>
                </a:moveTo>
                <a:lnTo>
                  <a:pt x="2275878" y="88900"/>
                </a:lnTo>
                <a:lnTo>
                  <a:pt x="2289594" y="76200"/>
                </a:lnTo>
                <a:lnTo>
                  <a:pt x="2321445" y="76200"/>
                </a:lnTo>
                <a:lnTo>
                  <a:pt x="2307335" y="88900"/>
                </a:lnTo>
                <a:close/>
              </a:path>
              <a:path w="5913120" h="1676400">
                <a:moveTo>
                  <a:pt x="3510876" y="88900"/>
                </a:moveTo>
                <a:lnTo>
                  <a:pt x="3464877" y="88900"/>
                </a:lnTo>
                <a:lnTo>
                  <a:pt x="3443033" y="76200"/>
                </a:lnTo>
                <a:lnTo>
                  <a:pt x="3490023" y="76200"/>
                </a:lnTo>
                <a:lnTo>
                  <a:pt x="3510876" y="88900"/>
                </a:lnTo>
                <a:close/>
              </a:path>
              <a:path w="5913120" h="1676400">
                <a:moveTo>
                  <a:pt x="2266594" y="101600"/>
                </a:moveTo>
                <a:lnTo>
                  <a:pt x="2236127" y="101600"/>
                </a:lnTo>
                <a:lnTo>
                  <a:pt x="2249131" y="88900"/>
                </a:lnTo>
                <a:lnTo>
                  <a:pt x="2280018" y="88900"/>
                </a:lnTo>
                <a:lnTo>
                  <a:pt x="2266594" y="101600"/>
                </a:lnTo>
                <a:close/>
              </a:path>
              <a:path w="5913120" h="1676400">
                <a:moveTo>
                  <a:pt x="3570033" y="114300"/>
                </a:moveTo>
                <a:lnTo>
                  <a:pt x="3546271" y="114300"/>
                </a:lnTo>
                <a:lnTo>
                  <a:pt x="3526662" y="101600"/>
                </a:lnTo>
                <a:lnTo>
                  <a:pt x="3506711" y="101600"/>
                </a:lnTo>
                <a:lnTo>
                  <a:pt x="3485959" y="88900"/>
                </a:lnTo>
                <a:lnTo>
                  <a:pt x="3531184" y="88900"/>
                </a:lnTo>
                <a:lnTo>
                  <a:pt x="3550907" y="101600"/>
                </a:lnTo>
                <a:lnTo>
                  <a:pt x="3570033" y="114300"/>
                </a:lnTo>
                <a:close/>
              </a:path>
              <a:path w="5913120" h="1676400">
                <a:moveTo>
                  <a:pt x="4304614" y="101600"/>
                </a:moveTo>
                <a:lnTo>
                  <a:pt x="4085374" y="101600"/>
                </a:lnTo>
                <a:lnTo>
                  <a:pt x="4121848" y="88900"/>
                </a:lnTo>
                <a:lnTo>
                  <a:pt x="4268673" y="88900"/>
                </a:lnTo>
                <a:lnTo>
                  <a:pt x="4304614" y="101600"/>
                </a:lnTo>
                <a:close/>
              </a:path>
              <a:path w="5913120" h="1676400">
                <a:moveTo>
                  <a:pt x="2240648" y="114300"/>
                </a:moveTo>
                <a:lnTo>
                  <a:pt x="2198598" y="114300"/>
                </a:lnTo>
                <a:lnTo>
                  <a:pt x="2210854" y="101600"/>
                </a:lnTo>
                <a:lnTo>
                  <a:pt x="2253576" y="101600"/>
                </a:lnTo>
                <a:lnTo>
                  <a:pt x="2240648" y="114300"/>
                </a:lnTo>
                <a:close/>
              </a:path>
              <a:path w="5913120" h="1676400">
                <a:moveTo>
                  <a:pt x="4085844" y="114300"/>
                </a:moveTo>
                <a:lnTo>
                  <a:pt x="3908844" y="114300"/>
                </a:lnTo>
                <a:lnTo>
                  <a:pt x="3943299" y="101600"/>
                </a:lnTo>
                <a:lnTo>
                  <a:pt x="4122242" y="101600"/>
                </a:lnTo>
                <a:lnTo>
                  <a:pt x="4085844" y="114300"/>
                </a:lnTo>
                <a:close/>
              </a:path>
              <a:path w="5913120" h="1676400">
                <a:moveTo>
                  <a:pt x="4478629" y="114300"/>
                </a:moveTo>
                <a:lnTo>
                  <a:pt x="4304157" y="114300"/>
                </a:lnTo>
                <a:lnTo>
                  <a:pt x="4268292" y="101600"/>
                </a:lnTo>
                <a:lnTo>
                  <a:pt x="4444644" y="101600"/>
                </a:lnTo>
                <a:lnTo>
                  <a:pt x="4478629" y="114300"/>
                </a:lnTo>
                <a:close/>
              </a:path>
              <a:path w="5913120" h="1676400">
                <a:moveTo>
                  <a:pt x="2203589" y="127000"/>
                </a:moveTo>
                <a:lnTo>
                  <a:pt x="2174862" y="127000"/>
                </a:lnTo>
                <a:lnTo>
                  <a:pt x="2186597" y="114300"/>
                </a:lnTo>
                <a:lnTo>
                  <a:pt x="2215769" y="114300"/>
                </a:lnTo>
                <a:lnTo>
                  <a:pt x="2203589" y="127000"/>
                </a:lnTo>
                <a:close/>
              </a:path>
              <a:path w="5913120" h="1676400">
                <a:moveTo>
                  <a:pt x="3623767" y="139700"/>
                </a:moveTo>
                <a:lnTo>
                  <a:pt x="3601084" y="139700"/>
                </a:lnTo>
                <a:lnTo>
                  <a:pt x="3583304" y="127000"/>
                </a:lnTo>
                <a:lnTo>
                  <a:pt x="3565156" y="127000"/>
                </a:lnTo>
                <a:lnTo>
                  <a:pt x="3546144" y="114300"/>
                </a:lnTo>
                <a:lnTo>
                  <a:pt x="3588562" y="114300"/>
                </a:lnTo>
                <a:lnTo>
                  <a:pt x="3606482" y="127000"/>
                </a:lnTo>
                <a:lnTo>
                  <a:pt x="3623767" y="139700"/>
                </a:lnTo>
                <a:close/>
              </a:path>
              <a:path w="5913120" h="1676400">
                <a:moveTo>
                  <a:pt x="3910164" y="127000"/>
                </a:moveTo>
                <a:lnTo>
                  <a:pt x="3808361" y="127000"/>
                </a:lnTo>
                <a:lnTo>
                  <a:pt x="3841356" y="114300"/>
                </a:lnTo>
                <a:lnTo>
                  <a:pt x="3944543" y="114300"/>
                </a:lnTo>
                <a:lnTo>
                  <a:pt x="3910164" y="127000"/>
                </a:lnTo>
                <a:close/>
              </a:path>
              <a:path w="5913120" h="1676400">
                <a:moveTo>
                  <a:pt x="4577778" y="127000"/>
                </a:moveTo>
                <a:lnTo>
                  <a:pt x="4477308" y="127000"/>
                </a:lnTo>
                <a:lnTo>
                  <a:pt x="4443425" y="114300"/>
                </a:lnTo>
                <a:lnTo>
                  <a:pt x="4545215" y="114300"/>
                </a:lnTo>
                <a:lnTo>
                  <a:pt x="4577778" y="127000"/>
                </a:lnTo>
                <a:close/>
              </a:path>
              <a:path w="5913120" h="1676400">
                <a:moveTo>
                  <a:pt x="2180196" y="139700"/>
                </a:moveTo>
                <a:lnTo>
                  <a:pt x="2152192" y="139700"/>
                </a:lnTo>
                <a:lnTo>
                  <a:pt x="2163394" y="127000"/>
                </a:lnTo>
                <a:lnTo>
                  <a:pt x="2191842" y="127000"/>
                </a:lnTo>
                <a:lnTo>
                  <a:pt x="2180196" y="139700"/>
                </a:lnTo>
                <a:close/>
              </a:path>
              <a:path w="5913120" h="1676400">
                <a:moveTo>
                  <a:pt x="3810228" y="139700"/>
                </a:moveTo>
                <a:lnTo>
                  <a:pt x="3712641" y="139700"/>
                </a:lnTo>
                <a:lnTo>
                  <a:pt x="3743985" y="127000"/>
                </a:lnTo>
                <a:lnTo>
                  <a:pt x="3843134" y="127000"/>
                </a:lnTo>
                <a:lnTo>
                  <a:pt x="3810228" y="139700"/>
                </a:lnTo>
                <a:close/>
              </a:path>
              <a:path w="5913120" h="1676400">
                <a:moveTo>
                  <a:pt x="4672330" y="139700"/>
                </a:moveTo>
                <a:lnTo>
                  <a:pt x="4575937" y="139700"/>
                </a:lnTo>
                <a:lnTo>
                  <a:pt x="4543463" y="127000"/>
                </a:lnTo>
                <a:lnTo>
                  <a:pt x="4641354" y="127000"/>
                </a:lnTo>
                <a:lnTo>
                  <a:pt x="4672330" y="139700"/>
                </a:lnTo>
                <a:close/>
              </a:path>
              <a:path w="5913120" h="1676400">
                <a:moveTo>
                  <a:pt x="2147138" y="152400"/>
                </a:moveTo>
                <a:lnTo>
                  <a:pt x="2120239" y="152400"/>
                </a:lnTo>
                <a:lnTo>
                  <a:pt x="2130602" y="139700"/>
                </a:lnTo>
                <a:lnTo>
                  <a:pt x="2157971" y="139700"/>
                </a:lnTo>
                <a:lnTo>
                  <a:pt x="2147138" y="152400"/>
                </a:lnTo>
                <a:close/>
              </a:path>
              <a:path w="5913120" h="1676400">
                <a:moveTo>
                  <a:pt x="3651821" y="152400"/>
                </a:moveTo>
                <a:lnTo>
                  <a:pt x="3618090" y="152400"/>
                </a:lnTo>
                <a:lnTo>
                  <a:pt x="3600945" y="139700"/>
                </a:lnTo>
                <a:lnTo>
                  <a:pt x="3640404" y="139700"/>
                </a:lnTo>
                <a:lnTo>
                  <a:pt x="3654754" y="151161"/>
                </a:lnTo>
                <a:lnTo>
                  <a:pt x="3651821" y="152400"/>
                </a:lnTo>
                <a:close/>
              </a:path>
              <a:path w="5913120" h="1676400">
                <a:moveTo>
                  <a:pt x="3715080" y="152400"/>
                </a:moveTo>
                <a:lnTo>
                  <a:pt x="3656304" y="152400"/>
                </a:lnTo>
                <a:lnTo>
                  <a:pt x="3654754" y="151161"/>
                </a:lnTo>
                <a:lnTo>
                  <a:pt x="3681895" y="139700"/>
                </a:lnTo>
                <a:lnTo>
                  <a:pt x="3746322" y="139700"/>
                </a:lnTo>
                <a:lnTo>
                  <a:pt x="3715080" y="152400"/>
                </a:lnTo>
                <a:close/>
              </a:path>
              <a:path w="5913120" h="1676400">
                <a:moveTo>
                  <a:pt x="4732540" y="152400"/>
                </a:moveTo>
                <a:lnTo>
                  <a:pt x="4669929" y="152400"/>
                </a:lnTo>
                <a:lnTo>
                  <a:pt x="4639056" y="139700"/>
                </a:lnTo>
                <a:lnTo>
                  <a:pt x="4702721" y="139700"/>
                </a:lnTo>
                <a:lnTo>
                  <a:pt x="4732540" y="152400"/>
                </a:lnTo>
                <a:close/>
              </a:path>
              <a:path w="5913120" h="1676400">
                <a:moveTo>
                  <a:pt x="3656304" y="152400"/>
                </a:moveTo>
                <a:lnTo>
                  <a:pt x="3651821" y="152400"/>
                </a:lnTo>
                <a:lnTo>
                  <a:pt x="3654754" y="151161"/>
                </a:lnTo>
                <a:lnTo>
                  <a:pt x="3656304" y="152400"/>
                </a:lnTo>
                <a:close/>
              </a:path>
              <a:path w="5913120" h="1676400">
                <a:moveTo>
                  <a:pt x="2126500" y="165100"/>
                </a:moveTo>
                <a:lnTo>
                  <a:pt x="2100351" y="165100"/>
                </a:lnTo>
                <a:lnTo>
                  <a:pt x="2110143" y="152400"/>
                </a:lnTo>
                <a:lnTo>
                  <a:pt x="2136774" y="152400"/>
                </a:lnTo>
                <a:lnTo>
                  <a:pt x="2126500" y="165100"/>
                </a:lnTo>
                <a:close/>
              </a:path>
              <a:path w="5913120" h="1676400">
                <a:moveTo>
                  <a:pt x="3652227" y="165100"/>
                </a:moveTo>
                <a:lnTo>
                  <a:pt x="3634282" y="152400"/>
                </a:lnTo>
                <a:lnTo>
                  <a:pt x="3684625" y="152400"/>
                </a:lnTo>
                <a:lnTo>
                  <a:pt x="3652227" y="165100"/>
                </a:lnTo>
                <a:close/>
              </a:path>
              <a:path w="5913120" h="1676400">
                <a:moveTo>
                  <a:pt x="4818227" y="177800"/>
                </a:moveTo>
                <a:lnTo>
                  <a:pt x="4787125" y="177800"/>
                </a:lnTo>
                <a:lnTo>
                  <a:pt x="4758651" y="165100"/>
                </a:lnTo>
                <a:lnTo>
                  <a:pt x="4729759" y="165100"/>
                </a:lnTo>
                <a:lnTo>
                  <a:pt x="4700041" y="152400"/>
                </a:lnTo>
                <a:lnTo>
                  <a:pt x="4761738" y="152400"/>
                </a:lnTo>
                <a:lnTo>
                  <a:pt x="4790300" y="165100"/>
                </a:lnTo>
                <a:lnTo>
                  <a:pt x="4818227" y="177800"/>
                </a:lnTo>
                <a:close/>
              </a:path>
              <a:path w="5913120" h="1676400">
                <a:moveTo>
                  <a:pt x="2107018" y="177800"/>
                </a:moveTo>
                <a:lnTo>
                  <a:pt x="2081631" y="177800"/>
                </a:lnTo>
                <a:lnTo>
                  <a:pt x="2090839" y="165100"/>
                </a:lnTo>
                <a:lnTo>
                  <a:pt x="2116721" y="165100"/>
                </a:lnTo>
                <a:lnTo>
                  <a:pt x="2107018" y="177800"/>
                </a:lnTo>
                <a:close/>
              </a:path>
              <a:path w="5913120" h="1676400">
                <a:moveTo>
                  <a:pt x="2088743" y="190500"/>
                </a:moveTo>
                <a:lnTo>
                  <a:pt x="2064118" y="190500"/>
                </a:lnTo>
                <a:lnTo>
                  <a:pt x="2072728" y="177800"/>
                </a:lnTo>
                <a:lnTo>
                  <a:pt x="2097836" y="177800"/>
                </a:lnTo>
                <a:lnTo>
                  <a:pt x="2088743" y="190500"/>
                </a:lnTo>
                <a:close/>
              </a:path>
              <a:path w="5913120" h="1676400">
                <a:moveTo>
                  <a:pt x="4872037" y="190500"/>
                </a:moveTo>
                <a:lnTo>
                  <a:pt x="4841862" y="190500"/>
                </a:lnTo>
                <a:lnTo>
                  <a:pt x="4814722" y="177800"/>
                </a:lnTo>
                <a:lnTo>
                  <a:pt x="4845469" y="177800"/>
                </a:lnTo>
                <a:lnTo>
                  <a:pt x="4872037" y="190500"/>
                </a:lnTo>
                <a:close/>
              </a:path>
              <a:path w="5913120" h="1676400">
                <a:moveTo>
                  <a:pt x="2071687" y="203200"/>
                </a:moveTo>
                <a:lnTo>
                  <a:pt x="2047836" y="203200"/>
                </a:lnTo>
                <a:lnTo>
                  <a:pt x="2055825" y="190500"/>
                </a:lnTo>
                <a:lnTo>
                  <a:pt x="2080183" y="190500"/>
                </a:lnTo>
                <a:lnTo>
                  <a:pt x="2071687" y="203200"/>
                </a:lnTo>
                <a:close/>
              </a:path>
              <a:path w="5913120" h="1676400">
                <a:moveTo>
                  <a:pt x="4970970" y="228600"/>
                </a:moveTo>
                <a:lnTo>
                  <a:pt x="4942801" y="228600"/>
                </a:lnTo>
                <a:lnTo>
                  <a:pt x="4918557" y="215900"/>
                </a:lnTo>
                <a:lnTo>
                  <a:pt x="4893691" y="203200"/>
                </a:lnTo>
                <a:lnTo>
                  <a:pt x="4868189" y="203200"/>
                </a:lnTo>
                <a:lnTo>
                  <a:pt x="4841748" y="190500"/>
                </a:lnTo>
                <a:lnTo>
                  <a:pt x="4897882" y="190500"/>
                </a:lnTo>
                <a:lnTo>
                  <a:pt x="4923002" y="203200"/>
                </a:lnTo>
                <a:lnTo>
                  <a:pt x="4947373" y="215900"/>
                </a:lnTo>
                <a:lnTo>
                  <a:pt x="4970970" y="228600"/>
                </a:lnTo>
                <a:close/>
              </a:path>
              <a:path w="5913120" h="1676400">
                <a:moveTo>
                  <a:pt x="1809902" y="215900"/>
                </a:moveTo>
                <a:lnTo>
                  <a:pt x="1391246" y="215900"/>
                </a:lnTo>
                <a:lnTo>
                  <a:pt x="1410220" y="203200"/>
                </a:lnTo>
                <a:lnTo>
                  <a:pt x="1783321" y="203200"/>
                </a:lnTo>
                <a:lnTo>
                  <a:pt x="1809902" y="215900"/>
                </a:lnTo>
                <a:close/>
              </a:path>
              <a:path w="5913120" h="1676400">
                <a:moveTo>
                  <a:pt x="2055888" y="215900"/>
                </a:moveTo>
                <a:lnTo>
                  <a:pt x="2032812" y="215900"/>
                </a:lnTo>
                <a:lnTo>
                  <a:pt x="2040166" y="203200"/>
                </a:lnTo>
                <a:lnTo>
                  <a:pt x="2063749" y="203200"/>
                </a:lnTo>
                <a:lnTo>
                  <a:pt x="2055888" y="215900"/>
                </a:lnTo>
                <a:close/>
              </a:path>
              <a:path w="5913120" h="1676400">
                <a:moveTo>
                  <a:pt x="1373784" y="228600"/>
                </a:moveTo>
                <a:lnTo>
                  <a:pt x="1281379" y="228600"/>
                </a:lnTo>
                <a:lnTo>
                  <a:pt x="1299184" y="215900"/>
                </a:lnTo>
                <a:lnTo>
                  <a:pt x="1392516" y="215900"/>
                </a:lnTo>
                <a:lnTo>
                  <a:pt x="1373784" y="228600"/>
                </a:lnTo>
                <a:close/>
              </a:path>
              <a:path w="5913120" h="1676400">
                <a:moveTo>
                  <a:pt x="1887308" y="228600"/>
                </a:moveTo>
                <a:lnTo>
                  <a:pt x="1808543" y="228600"/>
                </a:lnTo>
                <a:lnTo>
                  <a:pt x="1782051" y="215900"/>
                </a:lnTo>
                <a:lnTo>
                  <a:pt x="1861921" y="215900"/>
                </a:lnTo>
                <a:lnTo>
                  <a:pt x="1887308" y="228600"/>
                </a:lnTo>
                <a:close/>
              </a:path>
              <a:path w="5913120" h="1676400">
                <a:moveTo>
                  <a:pt x="2041385" y="228600"/>
                </a:moveTo>
                <a:lnTo>
                  <a:pt x="2019096" y="228600"/>
                </a:lnTo>
                <a:lnTo>
                  <a:pt x="2025789" y="215900"/>
                </a:lnTo>
                <a:lnTo>
                  <a:pt x="2048598" y="215900"/>
                </a:lnTo>
                <a:lnTo>
                  <a:pt x="2041385" y="228600"/>
                </a:lnTo>
                <a:close/>
              </a:path>
              <a:path w="5913120" h="1676400">
                <a:moveTo>
                  <a:pt x="1283373" y="241300"/>
                </a:moveTo>
                <a:lnTo>
                  <a:pt x="1212380" y="241300"/>
                </a:lnTo>
                <a:lnTo>
                  <a:pt x="1229283" y="228600"/>
                </a:lnTo>
                <a:lnTo>
                  <a:pt x="1301115" y="228600"/>
                </a:lnTo>
                <a:lnTo>
                  <a:pt x="1283373" y="241300"/>
                </a:lnTo>
                <a:close/>
              </a:path>
              <a:path w="5913120" h="1676400">
                <a:moveTo>
                  <a:pt x="1960854" y="241300"/>
                </a:moveTo>
                <a:lnTo>
                  <a:pt x="1885391" y="241300"/>
                </a:lnTo>
                <a:lnTo>
                  <a:pt x="1860092" y="228600"/>
                </a:lnTo>
                <a:lnTo>
                  <a:pt x="1936800" y="228600"/>
                </a:lnTo>
                <a:lnTo>
                  <a:pt x="1960854" y="241300"/>
                </a:lnTo>
                <a:close/>
              </a:path>
              <a:path w="5913120" h="1676400">
                <a:moveTo>
                  <a:pt x="2001100" y="254000"/>
                </a:moveTo>
                <a:lnTo>
                  <a:pt x="2006701" y="241300"/>
                </a:lnTo>
                <a:lnTo>
                  <a:pt x="2012734" y="228600"/>
                </a:lnTo>
                <a:lnTo>
                  <a:pt x="2034755" y="228600"/>
                </a:lnTo>
                <a:lnTo>
                  <a:pt x="2028190" y="241300"/>
                </a:lnTo>
                <a:lnTo>
                  <a:pt x="2007450" y="241300"/>
                </a:lnTo>
                <a:lnTo>
                  <a:pt x="2001100" y="254000"/>
                </a:lnTo>
                <a:close/>
              </a:path>
              <a:path w="5913120" h="1676400">
                <a:moveTo>
                  <a:pt x="5057279" y="266700"/>
                </a:moveTo>
                <a:lnTo>
                  <a:pt x="5031295" y="266700"/>
                </a:lnTo>
                <a:lnTo>
                  <a:pt x="5010264" y="254000"/>
                </a:lnTo>
                <a:lnTo>
                  <a:pt x="5010416" y="254000"/>
                </a:lnTo>
                <a:lnTo>
                  <a:pt x="4988547" y="241300"/>
                </a:lnTo>
                <a:lnTo>
                  <a:pt x="4966144" y="241300"/>
                </a:lnTo>
                <a:lnTo>
                  <a:pt x="4942674" y="228600"/>
                </a:lnTo>
                <a:lnTo>
                  <a:pt x="4993792" y="228600"/>
                </a:lnTo>
                <a:lnTo>
                  <a:pt x="5015788" y="241300"/>
                </a:lnTo>
                <a:lnTo>
                  <a:pt x="5036972" y="254000"/>
                </a:lnTo>
                <a:lnTo>
                  <a:pt x="5057279" y="266700"/>
                </a:lnTo>
                <a:close/>
              </a:path>
              <a:path w="5913120" h="1676400">
                <a:moveTo>
                  <a:pt x="1214932" y="254000"/>
                </a:moveTo>
                <a:lnTo>
                  <a:pt x="1147241" y="254000"/>
                </a:lnTo>
                <a:lnTo>
                  <a:pt x="1163142" y="241300"/>
                </a:lnTo>
                <a:lnTo>
                  <a:pt x="1231760" y="241300"/>
                </a:lnTo>
                <a:lnTo>
                  <a:pt x="1214932" y="254000"/>
                </a:lnTo>
                <a:close/>
              </a:path>
              <a:path w="5913120" h="1676400">
                <a:moveTo>
                  <a:pt x="2001100" y="254000"/>
                </a:moveTo>
                <a:lnTo>
                  <a:pt x="1958352" y="254000"/>
                </a:lnTo>
                <a:lnTo>
                  <a:pt x="1934387" y="241300"/>
                </a:lnTo>
                <a:lnTo>
                  <a:pt x="2006701" y="241300"/>
                </a:lnTo>
                <a:lnTo>
                  <a:pt x="2001100" y="254000"/>
                </a:lnTo>
                <a:close/>
              </a:path>
              <a:path w="5913120" h="1676400">
                <a:moveTo>
                  <a:pt x="2016353" y="254000"/>
                </a:moveTo>
                <a:lnTo>
                  <a:pt x="2001100" y="254000"/>
                </a:lnTo>
                <a:lnTo>
                  <a:pt x="2007450" y="241300"/>
                </a:lnTo>
                <a:lnTo>
                  <a:pt x="2022246" y="241300"/>
                </a:lnTo>
                <a:lnTo>
                  <a:pt x="2016353" y="254000"/>
                </a:lnTo>
                <a:close/>
              </a:path>
              <a:path w="5913120" h="1676400">
                <a:moveTo>
                  <a:pt x="1150378" y="266700"/>
                </a:moveTo>
                <a:lnTo>
                  <a:pt x="1101140" y="266700"/>
                </a:lnTo>
                <a:lnTo>
                  <a:pt x="1116241" y="254000"/>
                </a:lnTo>
                <a:lnTo>
                  <a:pt x="1166202" y="254000"/>
                </a:lnTo>
                <a:lnTo>
                  <a:pt x="1150378" y="266700"/>
                </a:lnTo>
                <a:close/>
              </a:path>
              <a:path w="5913120" h="1676400">
                <a:moveTo>
                  <a:pt x="1104760" y="279400"/>
                </a:moveTo>
                <a:lnTo>
                  <a:pt x="1071816" y="279400"/>
                </a:lnTo>
                <a:lnTo>
                  <a:pt x="1086332" y="266700"/>
                </a:lnTo>
                <a:lnTo>
                  <a:pt x="1119771" y="266700"/>
                </a:lnTo>
                <a:lnTo>
                  <a:pt x="1104760" y="279400"/>
                </a:lnTo>
                <a:close/>
              </a:path>
              <a:path w="5913120" h="1676400">
                <a:moveTo>
                  <a:pt x="5076761" y="279400"/>
                </a:moveTo>
                <a:lnTo>
                  <a:pt x="5051323" y="279400"/>
                </a:lnTo>
                <a:lnTo>
                  <a:pt x="5031143" y="266700"/>
                </a:lnTo>
                <a:lnTo>
                  <a:pt x="5067134" y="266700"/>
                </a:lnTo>
                <a:lnTo>
                  <a:pt x="5076761" y="279400"/>
                </a:lnTo>
                <a:close/>
              </a:path>
              <a:path w="5913120" h="1676400">
                <a:moveTo>
                  <a:pt x="1075766" y="292100"/>
                </a:moveTo>
                <a:lnTo>
                  <a:pt x="1030046" y="292100"/>
                </a:lnTo>
                <a:lnTo>
                  <a:pt x="1043660" y="279400"/>
                </a:lnTo>
                <a:lnTo>
                  <a:pt x="1090193" y="279400"/>
                </a:lnTo>
                <a:lnTo>
                  <a:pt x="1075766" y="292100"/>
                </a:lnTo>
                <a:close/>
              </a:path>
              <a:path w="5913120" h="1676400">
                <a:moveTo>
                  <a:pt x="5095341" y="292100"/>
                </a:moveTo>
                <a:lnTo>
                  <a:pt x="5070411" y="292100"/>
                </a:lnTo>
                <a:lnTo>
                  <a:pt x="5060873" y="279400"/>
                </a:lnTo>
                <a:lnTo>
                  <a:pt x="5086159" y="279400"/>
                </a:lnTo>
                <a:lnTo>
                  <a:pt x="5095341" y="292100"/>
                </a:lnTo>
                <a:close/>
              </a:path>
              <a:path w="5913120" h="1676400">
                <a:moveTo>
                  <a:pt x="1034529" y="304800"/>
                </a:moveTo>
                <a:lnTo>
                  <a:pt x="1003744" y="304800"/>
                </a:lnTo>
                <a:lnTo>
                  <a:pt x="1016736" y="292100"/>
                </a:lnTo>
                <a:lnTo>
                  <a:pt x="1048054" y="292100"/>
                </a:lnTo>
                <a:lnTo>
                  <a:pt x="1034529" y="304800"/>
                </a:lnTo>
                <a:close/>
              </a:path>
              <a:path w="5913120" h="1676400">
                <a:moveTo>
                  <a:pt x="5112956" y="304800"/>
                </a:moveTo>
                <a:lnTo>
                  <a:pt x="5097424" y="304800"/>
                </a:lnTo>
                <a:lnTo>
                  <a:pt x="5088559" y="292100"/>
                </a:lnTo>
                <a:lnTo>
                  <a:pt x="5104282" y="292100"/>
                </a:lnTo>
                <a:lnTo>
                  <a:pt x="5112956" y="304800"/>
                </a:lnTo>
                <a:close/>
              </a:path>
              <a:path w="5913120" h="1676400">
                <a:moveTo>
                  <a:pt x="5269953" y="304800"/>
                </a:moveTo>
                <a:lnTo>
                  <a:pt x="5112956" y="304800"/>
                </a:lnTo>
                <a:lnTo>
                  <a:pt x="5109210" y="292100"/>
                </a:lnTo>
                <a:lnTo>
                  <a:pt x="5255069" y="292100"/>
                </a:lnTo>
                <a:lnTo>
                  <a:pt x="5269953" y="304800"/>
                </a:lnTo>
                <a:close/>
              </a:path>
              <a:path w="5913120" h="1676400">
                <a:moveTo>
                  <a:pt x="996149" y="317500"/>
                </a:moveTo>
                <a:lnTo>
                  <a:pt x="966749" y="317500"/>
                </a:lnTo>
                <a:lnTo>
                  <a:pt x="978750" y="304800"/>
                </a:lnTo>
                <a:lnTo>
                  <a:pt x="1008722" y="304800"/>
                </a:lnTo>
                <a:lnTo>
                  <a:pt x="996149" y="317500"/>
                </a:lnTo>
                <a:close/>
              </a:path>
              <a:path w="5913120" h="1676400">
                <a:moveTo>
                  <a:pt x="5398020" y="317500"/>
                </a:moveTo>
                <a:lnTo>
                  <a:pt x="5269242" y="317500"/>
                </a:lnTo>
                <a:lnTo>
                  <a:pt x="5254421" y="304800"/>
                </a:lnTo>
                <a:lnTo>
                  <a:pt x="5384368" y="304800"/>
                </a:lnTo>
                <a:lnTo>
                  <a:pt x="5398020" y="317500"/>
                </a:lnTo>
                <a:close/>
              </a:path>
              <a:path w="5913120" h="1676400">
                <a:moveTo>
                  <a:pt x="972248" y="330200"/>
                </a:moveTo>
                <a:lnTo>
                  <a:pt x="943787" y="330200"/>
                </a:lnTo>
                <a:lnTo>
                  <a:pt x="955103" y="317500"/>
                </a:lnTo>
                <a:lnTo>
                  <a:pt x="984135" y="317500"/>
                </a:lnTo>
                <a:lnTo>
                  <a:pt x="972248" y="330200"/>
                </a:lnTo>
                <a:close/>
              </a:path>
              <a:path w="5913120" h="1676400">
                <a:moveTo>
                  <a:pt x="5463768" y="330200"/>
                </a:moveTo>
                <a:lnTo>
                  <a:pt x="5396153" y="330200"/>
                </a:lnTo>
                <a:lnTo>
                  <a:pt x="5382564" y="317500"/>
                </a:lnTo>
                <a:lnTo>
                  <a:pt x="5450967" y="317500"/>
                </a:lnTo>
                <a:lnTo>
                  <a:pt x="5463768" y="330200"/>
                </a:lnTo>
                <a:close/>
              </a:path>
              <a:path w="5913120" h="1676400">
                <a:moveTo>
                  <a:pt x="949731" y="342900"/>
                </a:moveTo>
                <a:lnTo>
                  <a:pt x="922235" y="342900"/>
                </a:lnTo>
                <a:lnTo>
                  <a:pt x="932840" y="330200"/>
                </a:lnTo>
                <a:lnTo>
                  <a:pt x="960920" y="330200"/>
                </a:lnTo>
                <a:lnTo>
                  <a:pt x="949731" y="342900"/>
                </a:lnTo>
                <a:close/>
              </a:path>
              <a:path w="5913120" h="1676400">
                <a:moveTo>
                  <a:pt x="5524931" y="342900"/>
                </a:moveTo>
                <a:lnTo>
                  <a:pt x="5473687" y="342900"/>
                </a:lnTo>
                <a:lnTo>
                  <a:pt x="5461139" y="330200"/>
                </a:lnTo>
                <a:lnTo>
                  <a:pt x="5513095" y="330200"/>
                </a:lnTo>
                <a:lnTo>
                  <a:pt x="5524931" y="342900"/>
                </a:lnTo>
                <a:close/>
              </a:path>
              <a:path w="5913120" h="1676400">
                <a:moveTo>
                  <a:pt x="928662" y="355600"/>
                </a:moveTo>
                <a:lnTo>
                  <a:pt x="902157" y="355600"/>
                </a:lnTo>
                <a:lnTo>
                  <a:pt x="912012" y="342900"/>
                </a:lnTo>
                <a:lnTo>
                  <a:pt x="939139" y="342900"/>
                </a:lnTo>
                <a:lnTo>
                  <a:pt x="928662" y="355600"/>
                </a:lnTo>
                <a:close/>
              </a:path>
              <a:path w="5913120" h="1676400">
                <a:moveTo>
                  <a:pt x="5570181" y="355600"/>
                </a:moveTo>
                <a:lnTo>
                  <a:pt x="5521629" y="355600"/>
                </a:lnTo>
                <a:lnTo>
                  <a:pt x="5509869" y="342900"/>
                </a:lnTo>
                <a:lnTo>
                  <a:pt x="5559196" y="342900"/>
                </a:lnTo>
                <a:lnTo>
                  <a:pt x="5570181" y="355600"/>
                </a:lnTo>
                <a:close/>
              </a:path>
              <a:path w="5913120" h="1676400">
                <a:moveTo>
                  <a:pt x="909091" y="368300"/>
                </a:moveTo>
                <a:lnTo>
                  <a:pt x="883577" y="368300"/>
                </a:lnTo>
                <a:lnTo>
                  <a:pt x="892670" y="355600"/>
                </a:lnTo>
                <a:lnTo>
                  <a:pt x="918819" y="355600"/>
                </a:lnTo>
                <a:lnTo>
                  <a:pt x="909091" y="368300"/>
                </a:lnTo>
                <a:close/>
              </a:path>
              <a:path w="5913120" h="1676400">
                <a:moveTo>
                  <a:pt x="5601779" y="368300"/>
                </a:moveTo>
                <a:lnTo>
                  <a:pt x="5566219" y="368300"/>
                </a:lnTo>
                <a:lnTo>
                  <a:pt x="5555310" y="355600"/>
                </a:lnTo>
                <a:lnTo>
                  <a:pt x="5591479" y="355600"/>
                </a:lnTo>
                <a:lnTo>
                  <a:pt x="5601779" y="368300"/>
                </a:lnTo>
                <a:close/>
              </a:path>
              <a:path w="5913120" h="1676400">
                <a:moveTo>
                  <a:pt x="891070" y="381000"/>
                </a:moveTo>
                <a:lnTo>
                  <a:pt x="866559" y="381000"/>
                </a:lnTo>
                <a:lnTo>
                  <a:pt x="874877" y="368300"/>
                </a:lnTo>
                <a:lnTo>
                  <a:pt x="900023" y="368300"/>
                </a:lnTo>
                <a:lnTo>
                  <a:pt x="891070" y="381000"/>
                </a:lnTo>
                <a:close/>
              </a:path>
              <a:path w="5913120" h="1676400">
                <a:moveTo>
                  <a:pt x="5631243" y="381000"/>
                </a:moveTo>
                <a:lnTo>
                  <a:pt x="5597271" y="381000"/>
                </a:lnTo>
                <a:lnTo>
                  <a:pt x="5587060" y="368300"/>
                </a:lnTo>
                <a:lnTo>
                  <a:pt x="5621667" y="368300"/>
                </a:lnTo>
                <a:lnTo>
                  <a:pt x="5631243" y="381000"/>
                </a:lnTo>
                <a:close/>
              </a:path>
              <a:path w="5913120" h="1676400">
                <a:moveTo>
                  <a:pt x="874649" y="393700"/>
                </a:moveTo>
                <a:lnTo>
                  <a:pt x="851153" y="393700"/>
                </a:lnTo>
                <a:lnTo>
                  <a:pt x="858659" y="381000"/>
                </a:lnTo>
                <a:lnTo>
                  <a:pt x="882802" y="381000"/>
                </a:lnTo>
                <a:lnTo>
                  <a:pt x="874649" y="393700"/>
                </a:lnTo>
                <a:close/>
              </a:path>
              <a:path w="5913120" h="1676400">
                <a:moveTo>
                  <a:pt x="5658434" y="393700"/>
                </a:moveTo>
                <a:lnTo>
                  <a:pt x="5626138" y="393700"/>
                </a:lnTo>
                <a:lnTo>
                  <a:pt x="5616676" y="381000"/>
                </a:lnTo>
                <a:lnTo>
                  <a:pt x="5649633" y="381000"/>
                </a:lnTo>
                <a:lnTo>
                  <a:pt x="5658434" y="393700"/>
                </a:lnTo>
                <a:close/>
              </a:path>
              <a:path w="5913120" h="1676400">
                <a:moveTo>
                  <a:pt x="846785" y="419100"/>
                </a:moveTo>
                <a:lnTo>
                  <a:pt x="831176" y="419100"/>
                </a:lnTo>
                <a:lnTo>
                  <a:pt x="837412" y="406400"/>
                </a:lnTo>
                <a:lnTo>
                  <a:pt x="844067" y="393700"/>
                </a:lnTo>
                <a:lnTo>
                  <a:pt x="867206" y="393700"/>
                </a:lnTo>
                <a:lnTo>
                  <a:pt x="859866" y="406400"/>
                </a:lnTo>
                <a:lnTo>
                  <a:pt x="853274" y="406400"/>
                </a:lnTo>
                <a:lnTo>
                  <a:pt x="846785" y="419100"/>
                </a:lnTo>
                <a:close/>
              </a:path>
              <a:path w="5913120" h="1676400">
                <a:moveTo>
                  <a:pt x="5683250" y="406400"/>
                </a:moveTo>
                <a:lnTo>
                  <a:pt x="5652693" y="406400"/>
                </a:lnTo>
                <a:lnTo>
                  <a:pt x="5643994" y="393700"/>
                </a:lnTo>
                <a:lnTo>
                  <a:pt x="5675249" y="393700"/>
                </a:lnTo>
                <a:lnTo>
                  <a:pt x="5683250" y="406400"/>
                </a:lnTo>
                <a:close/>
              </a:path>
              <a:path w="5913120" h="1676400">
                <a:moveTo>
                  <a:pt x="5705563" y="419100"/>
                </a:moveTo>
                <a:lnTo>
                  <a:pt x="5676785" y="419100"/>
                </a:lnTo>
                <a:lnTo>
                  <a:pt x="5668911" y="406400"/>
                </a:lnTo>
                <a:lnTo>
                  <a:pt x="5698413" y="406400"/>
                </a:lnTo>
                <a:lnTo>
                  <a:pt x="5705563" y="419100"/>
                </a:lnTo>
                <a:close/>
              </a:path>
              <a:path w="5913120" h="1676400">
                <a:moveTo>
                  <a:pt x="835431" y="431800"/>
                </a:moveTo>
                <a:lnTo>
                  <a:pt x="820026" y="431800"/>
                </a:lnTo>
                <a:lnTo>
                  <a:pt x="825385" y="419100"/>
                </a:lnTo>
                <a:lnTo>
                  <a:pt x="841057" y="419100"/>
                </a:lnTo>
                <a:lnTo>
                  <a:pt x="835431" y="431800"/>
                </a:lnTo>
                <a:close/>
              </a:path>
              <a:path w="5913120" h="1676400">
                <a:moveTo>
                  <a:pt x="5718987" y="431800"/>
                </a:moveTo>
                <a:lnTo>
                  <a:pt x="5698299" y="431800"/>
                </a:lnTo>
                <a:lnTo>
                  <a:pt x="5691289" y="419100"/>
                </a:lnTo>
                <a:lnTo>
                  <a:pt x="5712421" y="419100"/>
                </a:lnTo>
                <a:lnTo>
                  <a:pt x="5718987" y="431800"/>
                </a:lnTo>
                <a:close/>
              </a:path>
              <a:path w="5913120" h="1676400">
                <a:moveTo>
                  <a:pt x="818070" y="457200"/>
                </a:moveTo>
                <a:lnTo>
                  <a:pt x="806716" y="457200"/>
                </a:lnTo>
                <a:lnTo>
                  <a:pt x="810679" y="444500"/>
                </a:lnTo>
                <a:lnTo>
                  <a:pt x="815124" y="431800"/>
                </a:lnTo>
                <a:lnTo>
                  <a:pt x="830580" y="431800"/>
                </a:lnTo>
                <a:lnTo>
                  <a:pt x="825842" y="444500"/>
                </a:lnTo>
                <a:lnTo>
                  <a:pt x="821893" y="444500"/>
                </a:lnTo>
                <a:lnTo>
                  <a:pt x="818070" y="457200"/>
                </a:lnTo>
                <a:close/>
              </a:path>
              <a:path w="5913120" h="1676400">
                <a:moveTo>
                  <a:pt x="5736856" y="444500"/>
                </a:moveTo>
                <a:lnTo>
                  <a:pt x="5717108" y="444500"/>
                </a:lnTo>
                <a:lnTo>
                  <a:pt x="5710999" y="431800"/>
                </a:lnTo>
                <a:lnTo>
                  <a:pt x="5731205" y="431800"/>
                </a:lnTo>
                <a:lnTo>
                  <a:pt x="5736856" y="444500"/>
                </a:lnTo>
                <a:close/>
              </a:path>
              <a:path w="5913120" h="1676400">
                <a:moveTo>
                  <a:pt x="5747194" y="457200"/>
                </a:moveTo>
                <a:lnTo>
                  <a:pt x="5728081" y="457200"/>
                </a:lnTo>
                <a:lnTo>
                  <a:pt x="5722594" y="444500"/>
                </a:lnTo>
                <a:lnTo>
                  <a:pt x="5742190" y="444500"/>
                </a:lnTo>
                <a:lnTo>
                  <a:pt x="5747194" y="457200"/>
                </a:lnTo>
                <a:close/>
              </a:path>
              <a:path w="5913120" h="1676400">
                <a:moveTo>
                  <a:pt x="814870" y="469900"/>
                </a:moveTo>
                <a:lnTo>
                  <a:pt x="800214" y="469900"/>
                </a:lnTo>
                <a:lnTo>
                  <a:pt x="803224" y="457200"/>
                </a:lnTo>
                <a:lnTo>
                  <a:pt x="818222" y="457200"/>
                </a:lnTo>
                <a:lnTo>
                  <a:pt x="814870" y="469900"/>
                </a:lnTo>
                <a:close/>
              </a:path>
              <a:path w="5913120" h="1676400">
                <a:moveTo>
                  <a:pt x="5756224" y="469900"/>
                </a:moveTo>
                <a:lnTo>
                  <a:pt x="5742089" y="469900"/>
                </a:lnTo>
                <a:lnTo>
                  <a:pt x="5737580" y="457200"/>
                </a:lnTo>
                <a:lnTo>
                  <a:pt x="5751868" y="457200"/>
                </a:lnTo>
                <a:lnTo>
                  <a:pt x="5756224" y="469900"/>
                </a:lnTo>
                <a:close/>
              </a:path>
              <a:path w="5913120" h="1676400">
                <a:moveTo>
                  <a:pt x="806729" y="495300"/>
                </a:moveTo>
                <a:lnTo>
                  <a:pt x="794207" y="495300"/>
                </a:lnTo>
                <a:lnTo>
                  <a:pt x="795693" y="482600"/>
                </a:lnTo>
                <a:lnTo>
                  <a:pt x="797699" y="469900"/>
                </a:lnTo>
                <a:lnTo>
                  <a:pt x="812266" y="469900"/>
                </a:lnTo>
                <a:lnTo>
                  <a:pt x="809866" y="482600"/>
                </a:lnTo>
                <a:lnTo>
                  <a:pt x="808151" y="482600"/>
                </a:lnTo>
                <a:lnTo>
                  <a:pt x="806729" y="495300"/>
                </a:lnTo>
                <a:close/>
              </a:path>
              <a:path w="5913120" h="1676400">
                <a:moveTo>
                  <a:pt x="5767197" y="482600"/>
                </a:moveTo>
                <a:lnTo>
                  <a:pt x="5749759" y="482600"/>
                </a:lnTo>
                <a:lnTo>
                  <a:pt x="5745924" y="469900"/>
                </a:lnTo>
                <a:lnTo>
                  <a:pt x="5763895" y="469900"/>
                </a:lnTo>
                <a:lnTo>
                  <a:pt x="5767197" y="482600"/>
                </a:lnTo>
                <a:close/>
              </a:path>
              <a:path w="5913120" h="1676400">
                <a:moveTo>
                  <a:pt x="5772721" y="495300"/>
                </a:moveTo>
                <a:lnTo>
                  <a:pt x="5758700" y="495300"/>
                </a:lnTo>
                <a:lnTo>
                  <a:pt x="5755906" y="482600"/>
                </a:lnTo>
                <a:lnTo>
                  <a:pt x="5770143" y="482600"/>
                </a:lnTo>
                <a:lnTo>
                  <a:pt x="5772721" y="495300"/>
                </a:lnTo>
                <a:close/>
              </a:path>
              <a:path w="5913120" h="1676400">
                <a:moveTo>
                  <a:pt x="793163" y="498703"/>
                </a:moveTo>
                <a:lnTo>
                  <a:pt x="793242" y="495300"/>
                </a:lnTo>
                <a:lnTo>
                  <a:pt x="798779" y="495300"/>
                </a:lnTo>
                <a:lnTo>
                  <a:pt x="793163" y="498703"/>
                </a:lnTo>
                <a:close/>
              </a:path>
              <a:path w="5913120" h="1676400">
                <a:moveTo>
                  <a:pt x="792957" y="507687"/>
                </a:moveTo>
                <a:lnTo>
                  <a:pt x="793163" y="498703"/>
                </a:lnTo>
                <a:lnTo>
                  <a:pt x="798779" y="495300"/>
                </a:lnTo>
                <a:lnTo>
                  <a:pt x="792957" y="507687"/>
                </a:lnTo>
                <a:close/>
              </a:path>
              <a:path w="5913120" h="1676400">
                <a:moveTo>
                  <a:pt x="805637" y="508000"/>
                </a:moveTo>
                <a:lnTo>
                  <a:pt x="792949" y="508000"/>
                </a:lnTo>
                <a:lnTo>
                  <a:pt x="792957" y="507687"/>
                </a:lnTo>
                <a:lnTo>
                  <a:pt x="798779" y="495300"/>
                </a:lnTo>
                <a:lnTo>
                  <a:pt x="805903" y="495300"/>
                </a:lnTo>
                <a:lnTo>
                  <a:pt x="805637" y="508000"/>
                </a:lnTo>
                <a:close/>
              </a:path>
              <a:path w="5913120" h="1676400">
                <a:moveTo>
                  <a:pt x="5776747" y="508000"/>
                </a:moveTo>
                <a:lnTo>
                  <a:pt x="5762929" y="508000"/>
                </a:lnTo>
                <a:lnTo>
                  <a:pt x="5760859" y="495300"/>
                </a:lnTo>
                <a:lnTo>
                  <a:pt x="5774931" y="495300"/>
                </a:lnTo>
                <a:lnTo>
                  <a:pt x="5776747" y="508000"/>
                </a:lnTo>
                <a:close/>
              </a:path>
              <a:path w="5913120" h="1676400">
                <a:moveTo>
                  <a:pt x="792810" y="508000"/>
                </a:moveTo>
                <a:lnTo>
                  <a:pt x="777824" y="508000"/>
                </a:lnTo>
                <a:lnTo>
                  <a:pt x="793163" y="498703"/>
                </a:lnTo>
                <a:lnTo>
                  <a:pt x="792957" y="507687"/>
                </a:lnTo>
                <a:lnTo>
                  <a:pt x="792810" y="508000"/>
                </a:lnTo>
                <a:close/>
              </a:path>
              <a:path w="5913120" h="1676400">
                <a:moveTo>
                  <a:pt x="778598" y="520700"/>
                </a:moveTo>
                <a:lnTo>
                  <a:pt x="635647" y="520700"/>
                </a:lnTo>
                <a:lnTo>
                  <a:pt x="655408" y="508000"/>
                </a:lnTo>
                <a:lnTo>
                  <a:pt x="805281" y="508000"/>
                </a:lnTo>
                <a:lnTo>
                  <a:pt x="778598" y="520700"/>
                </a:lnTo>
                <a:close/>
              </a:path>
              <a:path w="5913120" h="1676400">
                <a:moveTo>
                  <a:pt x="5779198" y="520700"/>
                </a:moveTo>
                <a:lnTo>
                  <a:pt x="5765749" y="520700"/>
                </a:lnTo>
                <a:lnTo>
                  <a:pt x="5764415" y="508000"/>
                </a:lnTo>
                <a:lnTo>
                  <a:pt x="5778169" y="508000"/>
                </a:lnTo>
                <a:lnTo>
                  <a:pt x="5779198" y="520700"/>
                </a:lnTo>
                <a:close/>
              </a:path>
              <a:path w="5913120" h="1676400">
                <a:moveTo>
                  <a:pt x="637235" y="533400"/>
                </a:moveTo>
                <a:lnTo>
                  <a:pt x="558558" y="533400"/>
                </a:lnTo>
                <a:lnTo>
                  <a:pt x="577519" y="520700"/>
                </a:lnTo>
                <a:lnTo>
                  <a:pt x="656945" y="520700"/>
                </a:lnTo>
                <a:lnTo>
                  <a:pt x="637235" y="533400"/>
                </a:lnTo>
                <a:close/>
              </a:path>
              <a:path w="5913120" h="1676400">
                <a:moveTo>
                  <a:pt x="5780024" y="533400"/>
                </a:moveTo>
                <a:lnTo>
                  <a:pt x="5767324" y="533400"/>
                </a:lnTo>
                <a:lnTo>
                  <a:pt x="5767133" y="520700"/>
                </a:lnTo>
                <a:lnTo>
                  <a:pt x="5779820" y="520700"/>
                </a:lnTo>
                <a:lnTo>
                  <a:pt x="5780024" y="533400"/>
                </a:lnTo>
                <a:close/>
              </a:path>
              <a:path w="5913120" h="1676400">
                <a:moveTo>
                  <a:pt x="560641" y="546100"/>
                </a:moveTo>
                <a:lnTo>
                  <a:pt x="484949" y="546100"/>
                </a:lnTo>
                <a:lnTo>
                  <a:pt x="503008" y="533400"/>
                </a:lnTo>
                <a:lnTo>
                  <a:pt x="579539" y="533400"/>
                </a:lnTo>
                <a:lnTo>
                  <a:pt x="560641" y="546100"/>
                </a:lnTo>
                <a:close/>
              </a:path>
              <a:path w="5913120" h="1676400">
                <a:moveTo>
                  <a:pt x="5779262" y="546100"/>
                </a:moveTo>
                <a:lnTo>
                  <a:pt x="5766638" y="546100"/>
                </a:lnTo>
                <a:lnTo>
                  <a:pt x="5767171" y="533400"/>
                </a:lnTo>
                <a:lnTo>
                  <a:pt x="5779833" y="533400"/>
                </a:lnTo>
                <a:lnTo>
                  <a:pt x="5779262" y="546100"/>
                </a:lnTo>
                <a:close/>
              </a:path>
              <a:path w="5913120" h="1676400">
                <a:moveTo>
                  <a:pt x="487552" y="558800"/>
                </a:moveTo>
                <a:lnTo>
                  <a:pt x="432231" y="558800"/>
                </a:lnTo>
                <a:lnTo>
                  <a:pt x="449554" y="546100"/>
                </a:lnTo>
                <a:lnTo>
                  <a:pt x="505536" y="546100"/>
                </a:lnTo>
                <a:lnTo>
                  <a:pt x="487552" y="558800"/>
                </a:lnTo>
                <a:close/>
              </a:path>
              <a:path w="5913120" h="1676400">
                <a:moveTo>
                  <a:pt x="5777014" y="558800"/>
                </a:moveTo>
                <a:lnTo>
                  <a:pt x="5763183" y="558800"/>
                </a:lnTo>
                <a:lnTo>
                  <a:pt x="5764745" y="546100"/>
                </a:lnTo>
                <a:lnTo>
                  <a:pt x="5778322" y="546100"/>
                </a:lnTo>
                <a:lnTo>
                  <a:pt x="5777014" y="558800"/>
                </a:lnTo>
                <a:close/>
              </a:path>
              <a:path w="5913120" h="1676400">
                <a:moveTo>
                  <a:pt x="435228" y="571500"/>
                </a:moveTo>
                <a:lnTo>
                  <a:pt x="381812" y="571500"/>
                </a:lnTo>
                <a:lnTo>
                  <a:pt x="398348" y="558800"/>
                </a:lnTo>
                <a:lnTo>
                  <a:pt x="452488" y="558800"/>
                </a:lnTo>
                <a:lnTo>
                  <a:pt x="435228" y="571500"/>
                </a:lnTo>
                <a:close/>
              </a:path>
              <a:path w="5913120" h="1676400">
                <a:moveTo>
                  <a:pt x="5773331" y="571500"/>
                </a:moveTo>
                <a:lnTo>
                  <a:pt x="5759284" y="571500"/>
                </a:lnTo>
                <a:lnTo>
                  <a:pt x="5761520" y="558800"/>
                </a:lnTo>
                <a:lnTo>
                  <a:pt x="5775350" y="558800"/>
                </a:lnTo>
                <a:lnTo>
                  <a:pt x="5773331" y="571500"/>
                </a:lnTo>
                <a:close/>
              </a:path>
              <a:path w="5913120" h="1676400">
                <a:moveTo>
                  <a:pt x="385229" y="584200"/>
                </a:moveTo>
                <a:lnTo>
                  <a:pt x="333819" y="584200"/>
                </a:lnTo>
                <a:lnTo>
                  <a:pt x="349542" y="571500"/>
                </a:lnTo>
                <a:lnTo>
                  <a:pt x="401700" y="571500"/>
                </a:lnTo>
                <a:lnTo>
                  <a:pt x="385229" y="584200"/>
                </a:lnTo>
                <a:close/>
              </a:path>
              <a:path w="5913120" h="1676400">
                <a:moveTo>
                  <a:pt x="5768251" y="584200"/>
                </a:moveTo>
                <a:lnTo>
                  <a:pt x="5751068" y="584200"/>
                </a:lnTo>
                <a:lnTo>
                  <a:pt x="5754281" y="571500"/>
                </a:lnTo>
                <a:lnTo>
                  <a:pt x="5770956" y="571500"/>
                </a:lnTo>
                <a:lnTo>
                  <a:pt x="5768251" y="584200"/>
                </a:lnTo>
                <a:close/>
              </a:path>
              <a:path w="5913120" h="1676400">
                <a:moveTo>
                  <a:pt x="337705" y="596900"/>
                </a:moveTo>
                <a:lnTo>
                  <a:pt x="303263" y="596900"/>
                </a:lnTo>
                <a:lnTo>
                  <a:pt x="318401" y="584200"/>
                </a:lnTo>
                <a:lnTo>
                  <a:pt x="353339" y="584200"/>
                </a:lnTo>
                <a:lnTo>
                  <a:pt x="337705" y="596900"/>
                </a:lnTo>
                <a:close/>
              </a:path>
              <a:path w="5913120" h="1676400">
                <a:moveTo>
                  <a:pt x="5758154" y="596900"/>
                </a:moveTo>
                <a:lnTo>
                  <a:pt x="5744032" y="596900"/>
                </a:lnTo>
                <a:lnTo>
                  <a:pt x="5747867" y="584200"/>
                </a:lnTo>
                <a:lnTo>
                  <a:pt x="5761850" y="584200"/>
                </a:lnTo>
                <a:lnTo>
                  <a:pt x="5758154" y="596900"/>
                </a:lnTo>
                <a:close/>
              </a:path>
              <a:path w="5913120" h="1676400">
                <a:moveTo>
                  <a:pt x="307454" y="609600"/>
                </a:moveTo>
                <a:lnTo>
                  <a:pt x="259676" y="609600"/>
                </a:lnTo>
                <a:lnTo>
                  <a:pt x="273900" y="596900"/>
                </a:lnTo>
                <a:lnTo>
                  <a:pt x="322516" y="596900"/>
                </a:lnTo>
                <a:lnTo>
                  <a:pt x="307454" y="609600"/>
                </a:lnTo>
                <a:close/>
              </a:path>
              <a:path w="5913120" h="1676400">
                <a:moveTo>
                  <a:pt x="5749848" y="609600"/>
                </a:moveTo>
                <a:lnTo>
                  <a:pt x="5731179" y="609600"/>
                </a:lnTo>
                <a:lnTo>
                  <a:pt x="5735929" y="596900"/>
                </a:lnTo>
                <a:lnTo>
                  <a:pt x="5754166" y="596900"/>
                </a:lnTo>
                <a:lnTo>
                  <a:pt x="5749848" y="609600"/>
                </a:lnTo>
                <a:close/>
              </a:path>
              <a:path w="5913120" h="1676400">
                <a:moveTo>
                  <a:pt x="264388" y="622300"/>
                </a:moveTo>
                <a:lnTo>
                  <a:pt x="232181" y="622300"/>
                </a:lnTo>
                <a:lnTo>
                  <a:pt x="245770" y="609600"/>
                </a:lnTo>
                <a:lnTo>
                  <a:pt x="278511" y="609600"/>
                </a:lnTo>
                <a:lnTo>
                  <a:pt x="264388" y="622300"/>
                </a:lnTo>
                <a:close/>
              </a:path>
              <a:path w="5913120" h="1676400">
                <a:moveTo>
                  <a:pt x="5735129" y="622300"/>
                </a:moveTo>
                <a:lnTo>
                  <a:pt x="5721108" y="622300"/>
                </a:lnTo>
                <a:lnTo>
                  <a:pt x="5726455" y="609600"/>
                </a:lnTo>
                <a:lnTo>
                  <a:pt x="5740336" y="609600"/>
                </a:lnTo>
                <a:lnTo>
                  <a:pt x="5735129" y="622300"/>
                </a:lnTo>
                <a:close/>
              </a:path>
              <a:path w="5913120" h="1676400">
                <a:moveTo>
                  <a:pt x="237248" y="635000"/>
                </a:moveTo>
                <a:lnTo>
                  <a:pt x="205994" y="635000"/>
                </a:lnTo>
                <a:lnTo>
                  <a:pt x="218922" y="622300"/>
                </a:lnTo>
                <a:lnTo>
                  <a:pt x="250748" y="622300"/>
                </a:lnTo>
                <a:lnTo>
                  <a:pt x="237248" y="635000"/>
                </a:lnTo>
                <a:close/>
              </a:path>
              <a:path w="5913120" h="1676400">
                <a:moveTo>
                  <a:pt x="5723864" y="635000"/>
                </a:moveTo>
                <a:lnTo>
                  <a:pt x="5703836" y="635000"/>
                </a:lnTo>
                <a:lnTo>
                  <a:pt x="5710021" y="622300"/>
                </a:lnTo>
                <a:lnTo>
                  <a:pt x="5729643" y="622300"/>
                </a:lnTo>
                <a:lnTo>
                  <a:pt x="5723864" y="635000"/>
                </a:lnTo>
                <a:close/>
              </a:path>
              <a:path w="5913120" h="1676400">
                <a:moveTo>
                  <a:pt x="211442" y="647700"/>
                </a:moveTo>
                <a:lnTo>
                  <a:pt x="181140" y="647700"/>
                </a:lnTo>
                <a:lnTo>
                  <a:pt x="193395" y="635000"/>
                </a:lnTo>
                <a:lnTo>
                  <a:pt x="224281" y="635000"/>
                </a:lnTo>
                <a:lnTo>
                  <a:pt x="211442" y="647700"/>
                </a:lnTo>
                <a:close/>
              </a:path>
              <a:path w="5913120" h="1676400">
                <a:moveTo>
                  <a:pt x="5704890" y="647700"/>
                </a:moveTo>
                <a:lnTo>
                  <a:pt x="5684050" y="647700"/>
                </a:lnTo>
                <a:lnTo>
                  <a:pt x="5691047" y="635000"/>
                </a:lnTo>
                <a:lnTo>
                  <a:pt x="5711494" y="635000"/>
                </a:lnTo>
                <a:lnTo>
                  <a:pt x="5704890" y="647700"/>
                </a:lnTo>
                <a:close/>
              </a:path>
              <a:path w="5913120" h="1676400">
                <a:moveTo>
                  <a:pt x="187007" y="660400"/>
                </a:moveTo>
                <a:lnTo>
                  <a:pt x="157683" y="660400"/>
                </a:lnTo>
                <a:lnTo>
                  <a:pt x="169240" y="647700"/>
                </a:lnTo>
                <a:lnTo>
                  <a:pt x="199148" y="647700"/>
                </a:lnTo>
                <a:lnTo>
                  <a:pt x="187007" y="660400"/>
                </a:lnTo>
                <a:close/>
              </a:path>
              <a:path w="5913120" h="1676400">
                <a:moveTo>
                  <a:pt x="5690895" y="660400"/>
                </a:moveTo>
                <a:lnTo>
                  <a:pt x="5661863" y="660400"/>
                </a:lnTo>
                <a:lnTo>
                  <a:pt x="5669635" y="647700"/>
                </a:lnTo>
                <a:lnTo>
                  <a:pt x="5698032" y="647700"/>
                </a:lnTo>
                <a:lnTo>
                  <a:pt x="5690895" y="660400"/>
                </a:lnTo>
                <a:close/>
              </a:path>
              <a:path w="5913120" h="1676400">
                <a:moveTo>
                  <a:pt x="163982" y="673100"/>
                </a:moveTo>
                <a:lnTo>
                  <a:pt x="135648" y="673100"/>
                </a:lnTo>
                <a:lnTo>
                  <a:pt x="146481" y="660400"/>
                </a:lnTo>
                <a:lnTo>
                  <a:pt x="175425" y="660400"/>
                </a:lnTo>
                <a:lnTo>
                  <a:pt x="163982" y="673100"/>
                </a:lnTo>
                <a:close/>
              </a:path>
              <a:path w="5913120" h="1676400">
                <a:moveTo>
                  <a:pt x="5667984" y="673100"/>
                </a:moveTo>
                <a:lnTo>
                  <a:pt x="5637377" y="673100"/>
                </a:lnTo>
                <a:lnTo>
                  <a:pt x="5645886" y="660400"/>
                </a:lnTo>
                <a:lnTo>
                  <a:pt x="5675871" y="660400"/>
                </a:lnTo>
                <a:lnTo>
                  <a:pt x="5667984" y="673100"/>
                </a:lnTo>
                <a:close/>
              </a:path>
              <a:path w="5913120" h="1676400">
                <a:moveTo>
                  <a:pt x="142417" y="685800"/>
                </a:moveTo>
                <a:lnTo>
                  <a:pt x="115100" y="685800"/>
                </a:lnTo>
                <a:lnTo>
                  <a:pt x="125183" y="673100"/>
                </a:lnTo>
                <a:lnTo>
                  <a:pt x="153136" y="673100"/>
                </a:lnTo>
                <a:lnTo>
                  <a:pt x="142417" y="685800"/>
                </a:lnTo>
                <a:close/>
              </a:path>
              <a:path w="5913120" h="1676400">
                <a:moveTo>
                  <a:pt x="5615260" y="693921"/>
                </a:moveTo>
                <a:lnTo>
                  <a:pt x="5592699" y="685800"/>
                </a:lnTo>
                <a:lnTo>
                  <a:pt x="5619927" y="673100"/>
                </a:lnTo>
                <a:lnTo>
                  <a:pt x="5651461" y="673100"/>
                </a:lnTo>
                <a:lnTo>
                  <a:pt x="5642838" y="685800"/>
                </a:lnTo>
                <a:lnTo>
                  <a:pt x="5614619" y="685800"/>
                </a:lnTo>
                <a:lnTo>
                  <a:pt x="5615260" y="693921"/>
                </a:lnTo>
                <a:close/>
              </a:path>
              <a:path w="5913120" h="1676400">
                <a:moveTo>
                  <a:pt x="103847" y="711200"/>
                </a:moveTo>
                <a:lnTo>
                  <a:pt x="87121" y="711200"/>
                </a:lnTo>
                <a:lnTo>
                  <a:pt x="96062" y="698500"/>
                </a:lnTo>
                <a:lnTo>
                  <a:pt x="105384" y="685800"/>
                </a:lnTo>
                <a:lnTo>
                  <a:pt x="132321" y="685800"/>
                </a:lnTo>
                <a:lnTo>
                  <a:pt x="122351" y="698500"/>
                </a:lnTo>
                <a:lnTo>
                  <a:pt x="113042" y="698500"/>
                </a:lnTo>
                <a:lnTo>
                  <a:pt x="103847" y="711200"/>
                </a:lnTo>
                <a:close/>
              </a:path>
              <a:path w="5913120" h="1676400">
                <a:moveTo>
                  <a:pt x="5618193" y="694977"/>
                </a:moveTo>
                <a:lnTo>
                  <a:pt x="5615260" y="693921"/>
                </a:lnTo>
                <a:lnTo>
                  <a:pt x="5614619" y="685800"/>
                </a:lnTo>
                <a:lnTo>
                  <a:pt x="5624893" y="685800"/>
                </a:lnTo>
                <a:lnTo>
                  <a:pt x="5618193" y="694977"/>
                </a:lnTo>
                <a:close/>
              </a:path>
              <a:path w="5913120" h="1676400">
                <a:moveTo>
                  <a:pt x="5662637" y="698500"/>
                </a:moveTo>
                <a:lnTo>
                  <a:pt x="5627979" y="698500"/>
                </a:lnTo>
                <a:lnTo>
                  <a:pt x="5618193" y="694977"/>
                </a:lnTo>
                <a:lnTo>
                  <a:pt x="5624893" y="685800"/>
                </a:lnTo>
                <a:lnTo>
                  <a:pt x="5646966" y="685800"/>
                </a:lnTo>
                <a:lnTo>
                  <a:pt x="5662637" y="698500"/>
                </a:lnTo>
                <a:close/>
              </a:path>
              <a:path w="5913120" h="1676400">
                <a:moveTo>
                  <a:pt x="5615622" y="698500"/>
                </a:moveTo>
                <a:lnTo>
                  <a:pt x="5615260" y="693921"/>
                </a:lnTo>
                <a:lnTo>
                  <a:pt x="5618193" y="694977"/>
                </a:lnTo>
                <a:lnTo>
                  <a:pt x="5615622" y="698500"/>
                </a:lnTo>
                <a:close/>
              </a:path>
              <a:path w="5913120" h="1676400">
                <a:moveTo>
                  <a:pt x="5707380" y="711200"/>
                </a:moveTo>
                <a:lnTo>
                  <a:pt x="5659259" y="711200"/>
                </a:lnTo>
                <a:lnTo>
                  <a:pt x="5643689" y="698500"/>
                </a:lnTo>
                <a:lnTo>
                  <a:pt x="5692851" y="698500"/>
                </a:lnTo>
                <a:lnTo>
                  <a:pt x="5707380" y="711200"/>
                </a:lnTo>
                <a:close/>
              </a:path>
              <a:path w="5913120" h="1676400">
                <a:moveTo>
                  <a:pt x="86931" y="723900"/>
                </a:moveTo>
                <a:lnTo>
                  <a:pt x="70446" y="723900"/>
                </a:lnTo>
                <a:lnTo>
                  <a:pt x="78587" y="711200"/>
                </a:lnTo>
                <a:lnTo>
                  <a:pt x="95326" y="711200"/>
                </a:lnTo>
                <a:lnTo>
                  <a:pt x="86931" y="723900"/>
                </a:lnTo>
                <a:close/>
              </a:path>
              <a:path w="5913120" h="1676400">
                <a:moveTo>
                  <a:pt x="5748528" y="723900"/>
                </a:moveTo>
                <a:lnTo>
                  <a:pt x="5703341" y="723900"/>
                </a:lnTo>
                <a:lnTo>
                  <a:pt x="5688926" y="711200"/>
                </a:lnTo>
                <a:lnTo>
                  <a:pt x="5735231" y="711200"/>
                </a:lnTo>
                <a:lnTo>
                  <a:pt x="5748528" y="723900"/>
                </a:lnTo>
                <a:close/>
              </a:path>
              <a:path w="5913120" h="1676400">
                <a:moveTo>
                  <a:pt x="64630" y="749300"/>
                </a:moveTo>
                <a:lnTo>
                  <a:pt x="48501" y="749300"/>
                </a:lnTo>
                <a:lnTo>
                  <a:pt x="55397" y="736600"/>
                </a:lnTo>
                <a:lnTo>
                  <a:pt x="62712" y="723900"/>
                </a:lnTo>
                <a:lnTo>
                  <a:pt x="79222" y="723900"/>
                </a:lnTo>
                <a:lnTo>
                  <a:pt x="71653" y="736600"/>
                </a:lnTo>
                <a:lnTo>
                  <a:pt x="71793" y="736600"/>
                </a:lnTo>
                <a:lnTo>
                  <a:pt x="64630" y="749300"/>
                </a:lnTo>
                <a:close/>
              </a:path>
              <a:path w="5913120" h="1676400">
                <a:moveTo>
                  <a:pt x="5773826" y="736600"/>
                </a:moveTo>
                <a:lnTo>
                  <a:pt x="5743752" y="736600"/>
                </a:lnTo>
                <a:lnTo>
                  <a:pt x="5730582" y="723900"/>
                </a:lnTo>
                <a:lnTo>
                  <a:pt x="5761405" y="723900"/>
                </a:lnTo>
                <a:lnTo>
                  <a:pt x="5773826" y="736600"/>
                </a:lnTo>
                <a:close/>
              </a:path>
              <a:path w="5913120" h="1676400">
                <a:moveTo>
                  <a:pt x="5797308" y="749300"/>
                </a:moveTo>
                <a:lnTo>
                  <a:pt x="5768505" y="749300"/>
                </a:lnTo>
                <a:lnTo>
                  <a:pt x="5756211" y="736600"/>
                </a:lnTo>
                <a:lnTo>
                  <a:pt x="5785802" y="736600"/>
                </a:lnTo>
                <a:lnTo>
                  <a:pt x="5797308" y="749300"/>
                </a:lnTo>
                <a:close/>
              </a:path>
              <a:path w="5913120" h="1676400">
                <a:moveTo>
                  <a:pt x="51879" y="762000"/>
                </a:moveTo>
                <a:lnTo>
                  <a:pt x="36004" y="762000"/>
                </a:lnTo>
                <a:lnTo>
                  <a:pt x="42037" y="749300"/>
                </a:lnTo>
                <a:lnTo>
                  <a:pt x="58204" y="749300"/>
                </a:lnTo>
                <a:lnTo>
                  <a:pt x="51879" y="762000"/>
                </a:lnTo>
                <a:close/>
              </a:path>
              <a:path w="5913120" h="1676400">
                <a:moveTo>
                  <a:pt x="5818898" y="762000"/>
                </a:moveTo>
                <a:lnTo>
                  <a:pt x="5791390" y="762000"/>
                </a:lnTo>
                <a:lnTo>
                  <a:pt x="5780036" y="749300"/>
                </a:lnTo>
                <a:lnTo>
                  <a:pt x="5808357" y="749300"/>
                </a:lnTo>
                <a:lnTo>
                  <a:pt x="5818898" y="762000"/>
                </a:lnTo>
                <a:close/>
              </a:path>
              <a:path w="5913120" h="1676400">
                <a:moveTo>
                  <a:pt x="36029" y="787400"/>
                </a:moveTo>
                <a:lnTo>
                  <a:pt x="20561" y="787400"/>
                </a:lnTo>
                <a:lnTo>
                  <a:pt x="25247" y="774700"/>
                </a:lnTo>
                <a:lnTo>
                  <a:pt x="30403" y="762000"/>
                </a:lnTo>
                <a:lnTo>
                  <a:pt x="46316" y="762000"/>
                </a:lnTo>
                <a:lnTo>
                  <a:pt x="40868" y="774700"/>
                </a:lnTo>
                <a:lnTo>
                  <a:pt x="41033" y="774700"/>
                </a:lnTo>
                <a:lnTo>
                  <a:pt x="36029" y="787400"/>
                </a:lnTo>
                <a:close/>
              </a:path>
              <a:path w="5913120" h="1676400">
                <a:moveTo>
                  <a:pt x="5838520" y="774700"/>
                </a:moveTo>
                <a:lnTo>
                  <a:pt x="5812332" y="774700"/>
                </a:lnTo>
                <a:lnTo>
                  <a:pt x="5801944" y="762000"/>
                </a:lnTo>
                <a:lnTo>
                  <a:pt x="5828957" y="762000"/>
                </a:lnTo>
                <a:lnTo>
                  <a:pt x="5838520" y="774700"/>
                </a:lnTo>
                <a:close/>
              </a:path>
              <a:path w="5913120" h="1676400">
                <a:moveTo>
                  <a:pt x="5831230" y="787400"/>
                </a:moveTo>
                <a:lnTo>
                  <a:pt x="5821857" y="774700"/>
                </a:lnTo>
                <a:lnTo>
                  <a:pt x="5831039" y="774700"/>
                </a:lnTo>
                <a:lnTo>
                  <a:pt x="5831230" y="787400"/>
                </a:lnTo>
                <a:close/>
              </a:path>
              <a:path w="5913120" h="1676400">
                <a:moveTo>
                  <a:pt x="5856058" y="787400"/>
                </a:moveTo>
                <a:lnTo>
                  <a:pt x="5839891" y="787400"/>
                </a:lnTo>
                <a:lnTo>
                  <a:pt x="5831039" y="774700"/>
                </a:lnTo>
                <a:lnTo>
                  <a:pt x="5847549" y="774700"/>
                </a:lnTo>
                <a:lnTo>
                  <a:pt x="5856058" y="787400"/>
                </a:lnTo>
                <a:close/>
              </a:path>
              <a:path w="5913120" h="1676400">
                <a:moveTo>
                  <a:pt x="21158" y="812800"/>
                </a:moveTo>
                <a:lnTo>
                  <a:pt x="9270" y="812800"/>
                </a:lnTo>
                <a:lnTo>
                  <a:pt x="12560" y="800100"/>
                </a:lnTo>
                <a:lnTo>
                  <a:pt x="16319" y="787400"/>
                </a:lnTo>
                <a:lnTo>
                  <a:pt x="31775" y="787400"/>
                </a:lnTo>
                <a:lnTo>
                  <a:pt x="27686" y="800100"/>
                </a:lnTo>
                <a:lnTo>
                  <a:pt x="24320" y="800100"/>
                </a:lnTo>
                <a:lnTo>
                  <a:pt x="21158" y="812800"/>
                </a:lnTo>
                <a:close/>
              </a:path>
              <a:path w="5913120" h="1676400">
                <a:moveTo>
                  <a:pt x="5871451" y="800100"/>
                </a:moveTo>
                <a:lnTo>
                  <a:pt x="5847994" y="800100"/>
                </a:lnTo>
                <a:lnTo>
                  <a:pt x="5839688" y="787400"/>
                </a:lnTo>
                <a:lnTo>
                  <a:pt x="5864034" y="787400"/>
                </a:lnTo>
                <a:lnTo>
                  <a:pt x="5871451" y="800100"/>
                </a:lnTo>
                <a:close/>
              </a:path>
              <a:path w="5913120" h="1676400">
                <a:moveTo>
                  <a:pt x="5890285" y="825500"/>
                </a:moveTo>
                <a:lnTo>
                  <a:pt x="5874791" y="825500"/>
                </a:lnTo>
                <a:lnTo>
                  <a:pt x="5868746" y="812800"/>
                </a:lnTo>
                <a:lnTo>
                  <a:pt x="5862548" y="812800"/>
                </a:lnTo>
                <a:lnTo>
                  <a:pt x="5855347" y="800100"/>
                </a:lnTo>
                <a:lnTo>
                  <a:pt x="5878309" y="800100"/>
                </a:lnTo>
                <a:lnTo>
                  <a:pt x="5884595" y="812800"/>
                </a:lnTo>
                <a:lnTo>
                  <a:pt x="5890285" y="825500"/>
                </a:lnTo>
                <a:close/>
              </a:path>
              <a:path w="5913120" h="1676400">
                <a:moveTo>
                  <a:pt x="14808" y="838200"/>
                </a:moveTo>
                <a:lnTo>
                  <a:pt x="2349" y="838200"/>
                </a:lnTo>
                <a:lnTo>
                  <a:pt x="4152" y="825500"/>
                </a:lnTo>
                <a:lnTo>
                  <a:pt x="6464" y="812800"/>
                </a:lnTo>
                <a:lnTo>
                  <a:pt x="21272" y="812800"/>
                </a:lnTo>
                <a:lnTo>
                  <a:pt x="18580" y="825500"/>
                </a:lnTo>
                <a:lnTo>
                  <a:pt x="16548" y="825500"/>
                </a:lnTo>
                <a:lnTo>
                  <a:pt x="14808" y="838200"/>
                </a:lnTo>
                <a:close/>
              </a:path>
              <a:path w="5913120" h="1676400">
                <a:moveTo>
                  <a:pt x="5899835" y="838200"/>
                </a:moveTo>
                <a:lnTo>
                  <a:pt x="5884672" y="838200"/>
                </a:lnTo>
                <a:lnTo>
                  <a:pt x="5879807" y="825500"/>
                </a:lnTo>
                <a:lnTo>
                  <a:pt x="5895365" y="825500"/>
                </a:lnTo>
                <a:lnTo>
                  <a:pt x="5899835" y="838200"/>
                </a:lnTo>
                <a:close/>
              </a:path>
              <a:path w="5913120" h="1676400">
                <a:moveTo>
                  <a:pt x="12928" y="850900"/>
                </a:moveTo>
                <a:lnTo>
                  <a:pt x="266" y="850900"/>
                </a:lnTo>
                <a:lnTo>
                  <a:pt x="1041" y="838200"/>
                </a:lnTo>
                <a:lnTo>
                  <a:pt x="13677" y="838200"/>
                </a:lnTo>
                <a:lnTo>
                  <a:pt x="12928" y="850900"/>
                </a:lnTo>
                <a:close/>
              </a:path>
              <a:path w="5913120" h="1676400">
                <a:moveTo>
                  <a:pt x="5905322" y="850900"/>
                </a:moveTo>
                <a:lnTo>
                  <a:pt x="5892126" y="850900"/>
                </a:lnTo>
                <a:lnTo>
                  <a:pt x="5888494" y="838200"/>
                </a:lnTo>
                <a:lnTo>
                  <a:pt x="5903633" y="838200"/>
                </a:lnTo>
                <a:lnTo>
                  <a:pt x="5905322" y="850900"/>
                </a:lnTo>
                <a:close/>
              </a:path>
              <a:path w="5913120" h="1676400">
                <a:moveTo>
                  <a:pt x="12700" y="863600"/>
                </a:moveTo>
                <a:lnTo>
                  <a:pt x="0" y="863600"/>
                </a:lnTo>
                <a:lnTo>
                  <a:pt x="63" y="850900"/>
                </a:lnTo>
                <a:lnTo>
                  <a:pt x="12763" y="850900"/>
                </a:lnTo>
                <a:lnTo>
                  <a:pt x="12700" y="863600"/>
                </a:lnTo>
                <a:close/>
              </a:path>
              <a:path w="5913120" h="1676400">
                <a:moveTo>
                  <a:pt x="5909322" y="863600"/>
                </a:moveTo>
                <a:lnTo>
                  <a:pt x="5896051" y="863600"/>
                </a:lnTo>
                <a:lnTo>
                  <a:pt x="5894793" y="850900"/>
                </a:lnTo>
                <a:lnTo>
                  <a:pt x="5908154" y="850900"/>
                </a:lnTo>
                <a:lnTo>
                  <a:pt x="5909322" y="863600"/>
                </a:lnTo>
                <a:close/>
              </a:path>
              <a:path w="5913120" h="1676400">
                <a:moveTo>
                  <a:pt x="15887" y="889000"/>
                </a:moveTo>
                <a:lnTo>
                  <a:pt x="1943" y="889000"/>
                </a:lnTo>
                <a:lnTo>
                  <a:pt x="863" y="876300"/>
                </a:lnTo>
                <a:lnTo>
                  <a:pt x="215" y="863600"/>
                </a:lnTo>
                <a:lnTo>
                  <a:pt x="12890" y="863600"/>
                </a:lnTo>
                <a:lnTo>
                  <a:pt x="13512" y="876300"/>
                </a:lnTo>
                <a:lnTo>
                  <a:pt x="14452" y="876300"/>
                </a:lnTo>
                <a:lnTo>
                  <a:pt x="15887" y="889000"/>
                </a:lnTo>
                <a:close/>
              </a:path>
              <a:path w="5913120" h="1676400">
                <a:moveTo>
                  <a:pt x="5911761" y="876300"/>
                </a:moveTo>
                <a:lnTo>
                  <a:pt x="5898642" y="876300"/>
                </a:lnTo>
                <a:lnTo>
                  <a:pt x="5897880" y="863600"/>
                </a:lnTo>
                <a:lnTo>
                  <a:pt x="5911126" y="863600"/>
                </a:lnTo>
                <a:lnTo>
                  <a:pt x="5911761" y="876300"/>
                </a:lnTo>
                <a:close/>
              </a:path>
              <a:path w="5913120" h="1676400">
                <a:moveTo>
                  <a:pt x="5912586" y="889000"/>
                </a:moveTo>
                <a:lnTo>
                  <a:pt x="5899886" y="889000"/>
                </a:lnTo>
                <a:lnTo>
                  <a:pt x="5899797" y="876300"/>
                </a:lnTo>
                <a:lnTo>
                  <a:pt x="5912485" y="876300"/>
                </a:lnTo>
                <a:lnTo>
                  <a:pt x="5912586" y="889000"/>
                </a:lnTo>
                <a:close/>
              </a:path>
              <a:path w="5913120" h="1676400">
                <a:moveTo>
                  <a:pt x="17652" y="901700"/>
                </a:moveTo>
                <a:lnTo>
                  <a:pt x="5359" y="901700"/>
                </a:lnTo>
                <a:lnTo>
                  <a:pt x="3441" y="889000"/>
                </a:lnTo>
                <a:lnTo>
                  <a:pt x="15811" y="889000"/>
                </a:lnTo>
                <a:lnTo>
                  <a:pt x="17652" y="901700"/>
                </a:lnTo>
                <a:close/>
              </a:path>
              <a:path w="5913120" h="1676400">
                <a:moveTo>
                  <a:pt x="5899226" y="901700"/>
                </a:moveTo>
                <a:lnTo>
                  <a:pt x="5898438" y="901700"/>
                </a:lnTo>
                <a:lnTo>
                  <a:pt x="5899277" y="889000"/>
                </a:lnTo>
                <a:lnTo>
                  <a:pt x="5899226" y="901700"/>
                </a:lnTo>
                <a:close/>
              </a:path>
              <a:path w="5913120" h="1676400">
                <a:moveTo>
                  <a:pt x="5911862" y="901700"/>
                </a:moveTo>
                <a:lnTo>
                  <a:pt x="5899226" y="901700"/>
                </a:lnTo>
                <a:lnTo>
                  <a:pt x="5899734" y="889000"/>
                </a:lnTo>
                <a:lnTo>
                  <a:pt x="5912396" y="889000"/>
                </a:lnTo>
                <a:lnTo>
                  <a:pt x="5911862" y="901700"/>
                </a:lnTo>
                <a:close/>
              </a:path>
              <a:path w="5913120" h="1676400">
                <a:moveTo>
                  <a:pt x="28511" y="927100"/>
                </a:moveTo>
                <a:lnTo>
                  <a:pt x="13550" y="927100"/>
                </a:lnTo>
                <a:lnTo>
                  <a:pt x="10413" y="914400"/>
                </a:lnTo>
                <a:lnTo>
                  <a:pt x="7683" y="901700"/>
                </a:lnTo>
                <a:lnTo>
                  <a:pt x="19697" y="901700"/>
                </a:lnTo>
                <a:lnTo>
                  <a:pt x="22326" y="914400"/>
                </a:lnTo>
                <a:lnTo>
                  <a:pt x="25107" y="914400"/>
                </a:lnTo>
                <a:lnTo>
                  <a:pt x="28511" y="927100"/>
                </a:lnTo>
                <a:close/>
              </a:path>
              <a:path w="5913120" h="1676400">
                <a:moveTo>
                  <a:pt x="5909716" y="914400"/>
                </a:moveTo>
                <a:lnTo>
                  <a:pt x="5895924" y="914400"/>
                </a:lnTo>
                <a:lnTo>
                  <a:pt x="5897422" y="901700"/>
                </a:lnTo>
                <a:lnTo>
                  <a:pt x="5910961" y="901700"/>
                </a:lnTo>
                <a:lnTo>
                  <a:pt x="5909716" y="914400"/>
                </a:lnTo>
                <a:close/>
              </a:path>
              <a:path w="5913120" h="1676400">
                <a:moveTo>
                  <a:pt x="5892190" y="927100"/>
                </a:moveTo>
                <a:lnTo>
                  <a:pt x="5889866" y="927100"/>
                </a:lnTo>
                <a:lnTo>
                  <a:pt x="5892330" y="914400"/>
                </a:lnTo>
                <a:lnTo>
                  <a:pt x="5892190" y="927100"/>
                </a:lnTo>
                <a:close/>
              </a:path>
              <a:path w="5913120" h="1676400">
                <a:moveTo>
                  <a:pt x="5903912" y="927100"/>
                </a:moveTo>
                <a:lnTo>
                  <a:pt x="5892190" y="927100"/>
                </a:lnTo>
                <a:lnTo>
                  <a:pt x="5894324" y="914400"/>
                </a:lnTo>
                <a:lnTo>
                  <a:pt x="5906185" y="914400"/>
                </a:lnTo>
                <a:lnTo>
                  <a:pt x="5903912" y="927100"/>
                </a:lnTo>
                <a:close/>
              </a:path>
              <a:path w="5913120" h="1676400">
                <a:moveTo>
                  <a:pt x="36194" y="939800"/>
                </a:moveTo>
                <a:lnTo>
                  <a:pt x="20980" y="939800"/>
                </a:lnTo>
                <a:lnTo>
                  <a:pt x="17068" y="927100"/>
                </a:lnTo>
                <a:lnTo>
                  <a:pt x="32029" y="927100"/>
                </a:lnTo>
                <a:lnTo>
                  <a:pt x="36194" y="939800"/>
                </a:lnTo>
                <a:close/>
              </a:path>
              <a:path w="5913120" h="1676400">
                <a:moveTo>
                  <a:pt x="5898413" y="939800"/>
                </a:moveTo>
                <a:lnTo>
                  <a:pt x="5884329" y="939800"/>
                </a:lnTo>
                <a:lnTo>
                  <a:pt x="5887402" y="927100"/>
                </a:lnTo>
                <a:lnTo>
                  <a:pt x="5901321" y="927100"/>
                </a:lnTo>
                <a:lnTo>
                  <a:pt x="5898413" y="939800"/>
                </a:lnTo>
                <a:close/>
              </a:path>
              <a:path w="5913120" h="1676400">
                <a:moveTo>
                  <a:pt x="55930" y="965200"/>
                </a:moveTo>
                <a:lnTo>
                  <a:pt x="34975" y="965200"/>
                </a:lnTo>
                <a:lnTo>
                  <a:pt x="29933" y="952500"/>
                </a:lnTo>
                <a:lnTo>
                  <a:pt x="25273" y="939800"/>
                </a:lnTo>
                <a:lnTo>
                  <a:pt x="40436" y="939800"/>
                </a:lnTo>
                <a:lnTo>
                  <a:pt x="45338" y="952500"/>
                </a:lnTo>
                <a:lnTo>
                  <a:pt x="50317" y="952500"/>
                </a:lnTo>
                <a:lnTo>
                  <a:pt x="55930" y="965200"/>
                </a:lnTo>
                <a:close/>
              </a:path>
              <a:path w="5913120" h="1676400">
                <a:moveTo>
                  <a:pt x="5891669" y="952500"/>
                </a:moveTo>
                <a:lnTo>
                  <a:pt x="5873788" y="952500"/>
                </a:lnTo>
                <a:lnTo>
                  <a:pt x="5877750" y="939800"/>
                </a:lnTo>
                <a:lnTo>
                  <a:pt x="5895200" y="939800"/>
                </a:lnTo>
                <a:lnTo>
                  <a:pt x="5891669" y="952500"/>
                </a:lnTo>
                <a:close/>
              </a:path>
              <a:path w="5913120" h="1676400">
                <a:moveTo>
                  <a:pt x="5879287" y="965200"/>
                </a:moveTo>
                <a:lnTo>
                  <a:pt x="5865304" y="965200"/>
                </a:lnTo>
                <a:lnTo>
                  <a:pt x="5869851" y="952500"/>
                </a:lnTo>
                <a:lnTo>
                  <a:pt x="5883706" y="952500"/>
                </a:lnTo>
                <a:lnTo>
                  <a:pt x="5879287" y="965200"/>
                </a:lnTo>
                <a:close/>
              </a:path>
              <a:path w="5913120" h="1676400">
                <a:moveTo>
                  <a:pt x="61772" y="977900"/>
                </a:moveTo>
                <a:lnTo>
                  <a:pt x="46139" y="977900"/>
                </a:lnTo>
                <a:lnTo>
                  <a:pt x="40373" y="965200"/>
                </a:lnTo>
                <a:lnTo>
                  <a:pt x="55791" y="965200"/>
                </a:lnTo>
                <a:lnTo>
                  <a:pt x="61772" y="977900"/>
                </a:lnTo>
                <a:close/>
              </a:path>
              <a:path w="5913120" h="1676400">
                <a:moveTo>
                  <a:pt x="5869597" y="977900"/>
                </a:moveTo>
                <a:lnTo>
                  <a:pt x="5850432" y="977900"/>
                </a:lnTo>
                <a:lnTo>
                  <a:pt x="5855817" y="965200"/>
                </a:lnTo>
                <a:lnTo>
                  <a:pt x="5874588" y="965200"/>
                </a:lnTo>
                <a:lnTo>
                  <a:pt x="5869597" y="977900"/>
                </a:lnTo>
                <a:close/>
              </a:path>
              <a:path w="5913120" h="1676400">
                <a:moveTo>
                  <a:pt x="74485" y="990600"/>
                </a:moveTo>
                <a:lnTo>
                  <a:pt x="58724" y="990600"/>
                </a:lnTo>
                <a:lnTo>
                  <a:pt x="52260" y="977900"/>
                </a:lnTo>
                <a:lnTo>
                  <a:pt x="67818" y="977900"/>
                </a:lnTo>
                <a:lnTo>
                  <a:pt x="74485" y="990600"/>
                </a:lnTo>
                <a:close/>
              </a:path>
              <a:path w="5913120" h="1676400">
                <a:moveTo>
                  <a:pt x="5852998" y="990600"/>
                </a:moveTo>
                <a:lnTo>
                  <a:pt x="5833071" y="990600"/>
                </a:lnTo>
                <a:lnTo>
                  <a:pt x="5839269" y="977900"/>
                </a:lnTo>
                <a:lnTo>
                  <a:pt x="5858802" y="977900"/>
                </a:lnTo>
                <a:lnTo>
                  <a:pt x="5852998" y="990600"/>
                </a:lnTo>
                <a:close/>
              </a:path>
              <a:path w="5913120" h="1676400">
                <a:moveTo>
                  <a:pt x="88595" y="1003300"/>
                </a:moveTo>
                <a:lnTo>
                  <a:pt x="72682" y="1003300"/>
                </a:lnTo>
                <a:lnTo>
                  <a:pt x="65531" y="990600"/>
                </a:lnTo>
                <a:lnTo>
                  <a:pt x="81241" y="990600"/>
                </a:lnTo>
                <a:lnTo>
                  <a:pt x="88595" y="1003300"/>
                </a:lnTo>
                <a:close/>
              </a:path>
              <a:path w="5913120" h="1676400">
                <a:moveTo>
                  <a:pt x="5840603" y="1003300"/>
                </a:moveTo>
                <a:lnTo>
                  <a:pt x="5813336" y="1003300"/>
                </a:lnTo>
                <a:lnTo>
                  <a:pt x="5820295" y="990600"/>
                </a:lnTo>
                <a:lnTo>
                  <a:pt x="5846927" y="990600"/>
                </a:lnTo>
                <a:lnTo>
                  <a:pt x="5840603" y="1003300"/>
                </a:lnTo>
                <a:close/>
              </a:path>
              <a:path w="5913120" h="1676400">
                <a:moveTo>
                  <a:pt x="104051" y="1016000"/>
                </a:moveTo>
                <a:lnTo>
                  <a:pt x="87985" y="1016000"/>
                </a:lnTo>
                <a:lnTo>
                  <a:pt x="80175" y="1003300"/>
                </a:lnTo>
                <a:lnTo>
                  <a:pt x="96024" y="1003300"/>
                </a:lnTo>
                <a:lnTo>
                  <a:pt x="104051" y="1016000"/>
                </a:lnTo>
                <a:close/>
              </a:path>
              <a:path w="5913120" h="1676400">
                <a:moveTo>
                  <a:pt x="5820092" y="1016000"/>
                </a:moveTo>
                <a:lnTo>
                  <a:pt x="5791314" y="1016000"/>
                </a:lnTo>
                <a:lnTo>
                  <a:pt x="5799023" y="1003300"/>
                </a:lnTo>
                <a:lnTo>
                  <a:pt x="5827179" y="1003300"/>
                </a:lnTo>
                <a:lnTo>
                  <a:pt x="5820092" y="1016000"/>
                </a:lnTo>
                <a:close/>
              </a:path>
              <a:path w="5913120" h="1676400">
                <a:moveTo>
                  <a:pt x="120815" y="1028700"/>
                </a:moveTo>
                <a:lnTo>
                  <a:pt x="104609" y="1028700"/>
                </a:lnTo>
                <a:lnTo>
                  <a:pt x="96138" y="1016000"/>
                </a:lnTo>
                <a:lnTo>
                  <a:pt x="112153" y="1016000"/>
                </a:lnTo>
                <a:lnTo>
                  <a:pt x="120815" y="1028700"/>
                </a:lnTo>
                <a:close/>
              </a:path>
              <a:path w="5913120" h="1676400">
                <a:moveTo>
                  <a:pt x="5797372" y="1028700"/>
                </a:moveTo>
                <a:lnTo>
                  <a:pt x="5767133" y="1028700"/>
                </a:lnTo>
                <a:lnTo>
                  <a:pt x="5775528" y="1016000"/>
                </a:lnTo>
                <a:lnTo>
                  <a:pt x="5805182" y="1016000"/>
                </a:lnTo>
                <a:lnTo>
                  <a:pt x="5797372" y="1028700"/>
                </a:lnTo>
                <a:close/>
              </a:path>
              <a:path w="5913120" h="1676400">
                <a:moveTo>
                  <a:pt x="138874" y="1041400"/>
                </a:moveTo>
                <a:lnTo>
                  <a:pt x="122491" y="1041400"/>
                </a:lnTo>
                <a:lnTo>
                  <a:pt x="113398" y="1028700"/>
                </a:lnTo>
                <a:lnTo>
                  <a:pt x="129578" y="1028700"/>
                </a:lnTo>
                <a:lnTo>
                  <a:pt x="138874" y="1041400"/>
                </a:lnTo>
                <a:close/>
              </a:path>
              <a:path w="5913120" h="1676400">
                <a:moveTo>
                  <a:pt x="5772543" y="1041400"/>
                </a:moveTo>
                <a:lnTo>
                  <a:pt x="5731637" y="1041400"/>
                </a:lnTo>
                <a:lnTo>
                  <a:pt x="5749988" y="1028700"/>
                </a:lnTo>
                <a:lnTo>
                  <a:pt x="5781052" y="1028700"/>
                </a:lnTo>
                <a:lnTo>
                  <a:pt x="5772543" y="1041400"/>
                </a:lnTo>
                <a:close/>
              </a:path>
              <a:path w="5913120" h="1676400">
                <a:moveTo>
                  <a:pt x="158178" y="1054100"/>
                </a:moveTo>
                <a:lnTo>
                  <a:pt x="141630" y="1054100"/>
                </a:lnTo>
                <a:lnTo>
                  <a:pt x="131914" y="1041400"/>
                </a:lnTo>
                <a:lnTo>
                  <a:pt x="148259" y="1041400"/>
                </a:lnTo>
                <a:lnTo>
                  <a:pt x="158178" y="1054100"/>
                </a:lnTo>
                <a:close/>
              </a:path>
              <a:path w="5913120" h="1676400">
                <a:moveTo>
                  <a:pt x="5736336" y="1054100"/>
                </a:moveTo>
                <a:lnTo>
                  <a:pt x="5712612" y="1054100"/>
                </a:lnTo>
                <a:lnTo>
                  <a:pt x="5731814" y="1041400"/>
                </a:lnTo>
                <a:lnTo>
                  <a:pt x="5754852" y="1041400"/>
                </a:lnTo>
                <a:lnTo>
                  <a:pt x="5736336" y="1054100"/>
                </a:lnTo>
                <a:close/>
              </a:path>
              <a:path w="5913120" h="1676400">
                <a:moveTo>
                  <a:pt x="189420" y="1066800"/>
                </a:moveTo>
                <a:lnTo>
                  <a:pt x="161975" y="1066800"/>
                </a:lnTo>
                <a:lnTo>
                  <a:pt x="151650" y="1054100"/>
                </a:lnTo>
                <a:lnTo>
                  <a:pt x="178612" y="1054100"/>
                </a:lnTo>
                <a:lnTo>
                  <a:pt x="189420" y="1066800"/>
                </a:lnTo>
                <a:close/>
              </a:path>
              <a:path w="5913120" h="1676400">
                <a:moveTo>
                  <a:pt x="5675833" y="1079500"/>
                </a:moveTo>
                <a:lnTo>
                  <a:pt x="5605818" y="1079500"/>
                </a:lnTo>
                <a:lnTo>
                  <a:pt x="5628779" y="1066800"/>
                </a:lnTo>
                <a:lnTo>
                  <a:pt x="5672137" y="1066800"/>
                </a:lnTo>
                <a:lnTo>
                  <a:pt x="5692940" y="1054100"/>
                </a:lnTo>
                <a:lnTo>
                  <a:pt x="5716968" y="1054100"/>
                </a:lnTo>
                <a:lnTo>
                  <a:pt x="5696788" y="1066800"/>
                </a:lnTo>
                <a:lnTo>
                  <a:pt x="5675833" y="1079500"/>
                </a:lnTo>
                <a:close/>
              </a:path>
              <a:path w="5913120" h="1676400">
                <a:moveTo>
                  <a:pt x="186232" y="1079500"/>
                </a:moveTo>
                <a:lnTo>
                  <a:pt x="183489" y="1079500"/>
                </a:lnTo>
                <a:lnTo>
                  <a:pt x="172593" y="1066800"/>
                </a:lnTo>
                <a:lnTo>
                  <a:pt x="189318" y="1066800"/>
                </a:lnTo>
                <a:lnTo>
                  <a:pt x="192168" y="1068687"/>
                </a:lnTo>
                <a:lnTo>
                  <a:pt x="186232" y="1079500"/>
                </a:lnTo>
                <a:close/>
              </a:path>
              <a:path w="5913120" h="1676400">
                <a:moveTo>
                  <a:pt x="193519" y="1069581"/>
                </a:moveTo>
                <a:lnTo>
                  <a:pt x="192168" y="1068687"/>
                </a:lnTo>
                <a:lnTo>
                  <a:pt x="193205" y="1066800"/>
                </a:lnTo>
                <a:lnTo>
                  <a:pt x="193519" y="1069581"/>
                </a:lnTo>
                <a:close/>
              </a:path>
              <a:path w="5913120" h="1676400">
                <a:moveTo>
                  <a:pt x="194640" y="1079500"/>
                </a:moveTo>
                <a:lnTo>
                  <a:pt x="186232" y="1079500"/>
                </a:lnTo>
                <a:lnTo>
                  <a:pt x="192168" y="1068687"/>
                </a:lnTo>
                <a:lnTo>
                  <a:pt x="193519" y="1069581"/>
                </a:lnTo>
                <a:lnTo>
                  <a:pt x="194640" y="1079500"/>
                </a:lnTo>
                <a:close/>
              </a:path>
              <a:path w="5913120" h="1676400">
                <a:moveTo>
                  <a:pt x="194970" y="1092200"/>
                </a:moveTo>
                <a:lnTo>
                  <a:pt x="173329" y="1092200"/>
                </a:lnTo>
                <a:lnTo>
                  <a:pt x="179577" y="1079500"/>
                </a:lnTo>
                <a:lnTo>
                  <a:pt x="194640" y="1079500"/>
                </a:lnTo>
                <a:lnTo>
                  <a:pt x="193519" y="1069581"/>
                </a:lnTo>
                <a:lnTo>
                  <a:pt x="208495" y="1079500"/>
                </a:lnTo>
                <a:lnTo>
                  <a:pt x="194970" y="1092200"/>
                </a:lnTo>
                <a:close/>
              </a:path>
              <a:path w="5913120" h="1676400">
                <a:moveTo>
                  <a:pt x="5608637" y="1092200"/>
                </a:moveTo>
                <a:lnTo>
                  <a:pt x="5558231" y="1092200"/>
                </a:lnTo>
                <a:lnTo>
                  <a:pt x="5582475" y="1079500"/>
                </a:lnTo>
                <a:lnTo>
                  <a:pt x="5631726" y="1079500"/>
                </a:lnTo>
                <a:lnTo>
                  <a:pt x="5608637" y="1092200"/>
                </a:lnTo>
                <a:close/>
              </a:path>
              <a:path w="5913120" h="1676400">
                <a:moveTo>
                  <a:pt x="172173" y="1117600"/>
                </a:moveTo>
                <a:lnTo>
                  <a:pt x="157086" y="1117600"/>
                </a:lnTo>
                <a:lnTo>
                  <a:pt x="162077" y="1104900"/>
                </a:lnTo>
                <a:lnTo>
                  <a:pt x="167500" y="1092200"/>
                </a:lnTo>
                <a:lnTo>
                  <a:pt x="188810" y="1092200"/>
                </a:lnTo>
                <a:lnTo>
                  <a:pt x="182740" y="1104900"/>
                </a:lnTo>
                <a:lnTo>
                  <a:pt x="177419" y="1104900"/>
                </a:lnTo>
                <a:lnTo>
                  <a:pt x="172173" y="1117600"/>
                </a:lnTo>
                <a:close/>
              </a:path>
              <a:path w="5913120" h="1676400">
                <a:moveTo>
                  <a:pt x="5560504" y="1104900"/>
                </a:moveTo>
                <a:lnTo>
                  <a:pt x="5482399" y="1104900"/>
                </a:lnTo>
                <a:lnTo>
                  <a:pt x="5508358" y="1092200"/>
                </a:lnTo>
                <a:lnTo>
                  <a:pt x="5584875" y="1092200"/>
                </a:lnTo>
                <a:lnTo>
                  <a:pt x="5560504" y="1104900"/>
                </a:lnTo>
                <a:close/>
              </a:path>
              <a:path w="5913120" h="1676400">
                <a:moveTo>
                  <a:pt x="5379288" y="1130300"/>
                </a:moveTo>
                <a:lnTo>
                  <a:pt x="5365419" y="1130300"/>
                </a:lnTo>
                <a:lnTo>
                  <a:pt x="5362244" y="1117600"/>
                </a:lnTo>
                <a:lnTo>
                  <a:pt x="5371922" y="1104900"/>
                </a:lnTo>
                <a:lnTo>
                  <a:pt x="5509996" y="1104900"/>
                </a:lnTo>
                <a:lnTo>
                  <a:pt x="5483923" y="1117600"/>
                </a:lnTo>
                <a:lnTo>
                  <a:pt x="5377522" y="1117600"/>
                </a:lnTo>
                <a:lnTo>
                  <a:pt x="5379288" y="1130300"/>
                </a:lnTo>
                <a:close/>
              </a:path>
              <a:path w="5913120" h="1676400">
                <a:moveTo>
                  <a:pt x="163296" y="1130300"/>
                </a:moveTo>
                <a:lnTo>
                  <a:pt x="148399" y="1130300"/>
                </a:lnTo>
                <a:lnTo>
                  <a:pt x="152526" y="1117600"/>
                </a:lnTo>
                <a:lnTo>
                  <a:pt x="167690" y="1117600"/>
                </a:lnTo>
                <a:lnTo>
                  <a:pt x="163296" y="1130300"/>
                </a:lnTo>
                <a:close/>
              </a:path>
              <a:path w="5913120" h="1676400">
                <a:moveTo>
                  <a:pt x="156159" y="1143000"/>
                </a:moveTo>
                <a:lnTo>
                  <a:pt x="141528" y="1143000"/>
                </a:lnTo>
                <a:lnTo>
                  <a:pt x="144729" y="1130300"/>
                </a:lnTo>
                <a:lnTo>
                  <a:pt x="159664" y="1130300"/>
                </a:lnTo>
                <a:lnTo>
                  <a:pt x="156159" y="1143000"/>
                </a:lnTo>
                <a:close/>
              </a:path>
              <a:path w="5913120" h="1676400">
                <a:moveTo>
                  <a:pt x="5382006" y="1143000"/>
                </a:moveTo>
                <a:lnTo>
                  <a:pt x="5368404" y="1143000"/>
                </a:lnTo>
                <a:lnTo>
                  <a:pt x="5366969" y="1130300"/>
                </a:lnTo>
                <a:lnTo>
                  <a:pt x="5380774" y="1130300"/>
                </a:lnTo>
                <a:lnTo>
                  <a:pt x="5382006" y="1143000"/>
                </a:lnTo>
                <a:close/>
              </a:path>
              <a:path w="5913120" h="1676400">
                <a:moveTo>
                  <a:pt x="147167" y="1168400"/>
                </a:moveTo>
                <a:lnTo>
                  <a:pt x="134759" y="1168400"/>
                </a:lnTo>
                <a:lnTo>
                  <a:pt x="136525" y="1155700"/>
                </a:lnTo>
                <a:lnTo>
                  <a:pt x="138785" y="1143000"/>
                </a:lnTo>
                <a:lnTo>
                  <a:pt x="153377" y="1143000"/>
                </a:lnTo>
                <a:lnTo>
                  <a:pt x="150774" y="1155700"/>
                </a:lnTo>
                <a:lnTo>
                  <a:pt x="148844" y="1155700"/>
                </a:lnTo>
                <a:lnTo>
                  <a:pt x="147167" y="1168400"/>
                </a:lnTo>
                <a:close/>
              </a:path>
              <a:path w="5913120" h="1676400">
                <a:moveTo>
                  <a:pt x="5383657" y="1155700"/>
                </a:moveTo>
                <a:lnTo>
                  <a:pt x="5371020" y="1155700"/>
                </a:lnTo>
                <a:lnTo>
                  <a:pt x="5370360" y="1143000"/>
                </a:lnTo>
                <a:lnTo>
                  <a:pt x="5382971" y="1143000"/>
                </a:lnTo>
                <a:lnTo>
                  <a:pt x="5383657" y="1155700"/>
                </a:lnTo>
                <a:close/>
              </a:path>
              <a:path w="5913120" h="1676400">
                <a:moveTo>
                  <a:pt x="5384203" y="1168400"/>
                </a:moveTo>
                <a:lnTo>
                  <a:pt x="5371503" y="1168400"/>
                </a:lnTo>
                <a:lnTo>
                  <a:pt x="5371376" y="1155700"/>
                </a:lnTo>
                <a:lnTo>
                  <a:pt x="5384063" y="1155700"/>
                </a:lnTo>
                <a:lnTo>
                  <a:pt x="5384203" y="1168400"/>
                </a:lnTo>
                <a:close/>
              </a:path>
              <a:path w="5913120" h="1676400">
                <a:moveTo>
                  <a:pt x="145364" y="1181100"/>
                </a:moveTo>
                <a:lnTo>
                  <a:pt x="132702" y="1181100"/>
                </a:lnTo>
                <a:lnTo>
                  <a:pt x="133476" y="1168400"/>
                </a:lnTo>
                <a:lnTo>
                  <a:pt x="146100" y="1168400"/>
                </a:lnTo>
                <a:lnTo>
                  <a:pt x="145364" y="1181100"/>
                </a:lnTo>
                <a:close/>
              </a:path>
              <a:path w="5913120" h="1676400">
                <a:moveTo>
                  <a:pt x="5383885" y="1181100"/>
                </a:moveTo>
                <a:lnTo>
                  <a:pt x="5371211" y="1181100"/>
                </a:lnTo>
                <a:lnTo>
                  <a:pt x="5371439" y="1168400"/>
                </a:lnTo>
                <a:lnTo>
                  <a:pt x="5384126" y="1168400"/>
                </a:lnTo>
                <a:lnTo>
                  <a:pt x="5383885" y="1181100"/>
                </a:lnTo>
                <a:close/>
              </a:path>
              <a:path w="5913120" h="1676400">
                <a:moveTo>
                  <a:pt x="145313" y="1193800"/>
                </a:moveTo>
                <a:lnTo>
                  <a:pt x="132626" y="1193800"/>
                </a:lnTo>
                <a:lnTo>
                  <a:pt x="132448" y="1181100"/>
                </a:lnTo>
                <a:lnTo>
                  <a:pt x="145148" y="1181100"/>
                </a:lnTo>
                <a:lnTo>
                  <a:pt x="145313" y="1193800"/>
                </a:lnTo>
                <a:close/>
              </a:path>
              <a:path w="5913120" h="1676400">
                <a:moveTo>
                  <a:pt x="5382247" y="1193800"/>
                </a:moveTo>
                <a:lnTo>
                  <a:pt x="5369699" y="1193800"/>
                </a:lnTo>
                <a:lnTo>
                  <a:pt x="5370372" y="1181100"/>
                </a:lnTo>
                <a:lnTo>
                  <a:pt x="5382958" y="1181100"/>
                </a:lnTo>
                <a:lnTo>
                  <a:pt x="5382247" y="1193800"/>
                </a:lnTo>
                <a:close/>
              </a:path>
              <a:path w="5913120" h="1676400">
                <a:moveTo>
                  <a:pt x="146570" y="1206500"/>
                </a:moveTo>
                <a:lnTo>
                  <a:pt x="134023" y="1206500"/>
                </a:lnTo>
                <a:lnTo>
                  <a:pt x="133146" y="1193800"/>
                </a:lnTo>
                <a:lnTo>
                  <a:pt x="145757" y="1193800"/>
                </a:lnTo>
                <a:lnTo>
                  <a:pt x="146570" y="1206500"/>
                </a:lnTo>
                <a:close/>
              </a:path>
              <a:path w="5913120" h="1676400">
                <a:moveTo>
                  <a:pt x="5376494" y="1219200"/>
                </a:moveTo>
                <a:lnTo>
                  <a:pt x="5361279" y="1219200"/>
                </a:lnTo>
                <a:lnTo>
                  <a:pt x="5364492" y="1206500"/>
                </a:lnTo>
                <a:lnTo>
                  <a:pt x="5366931" y="1206500"/>
                </a:lnTo>
                <a:lnTo>
                  <a:pt x="5368048" y="1193800"/>
                </a:lnTo>
                <a:lnTo>
                  <a:pt x="5380393" y="1193800"/>
                </a:lnTo>
                <a:lnTo>
                  <a:pt x="5379224" y="1206500"/>
                </a:lnTo>
                <a:lnTo>
                  <a:pt x="5376494" y="1219200"/>
                </a:lnTo>
                <a:close/>
              </a:path>
              <a:path w="5913120" h="1676400">
                <a:moveTo>
                  <a:pt x="149059" y="1219200"/>
                </a:moveTo>
                <a:lnTo>
                  <a:pt x="136766" y="1219200"/>
                </a:lnTo>
                <a:lnTo>
                  <a:pt x="135229" y="1206500"/>
                </a:lnTo>
                <a:lnTo>
                  <a:pt x="147599" y="1206500"/>
                </a:lnTo>
                <a:lnTo>
                  <a:pt x="149059" y="1219200"/>
                </a:lnTo>
                <a:close/>
              </a:path>
              <a:path w="5913120" h="1676400">
                <a:moveTo>
                  <a:pt x="152742" y="1231900"/>
                </a:moveTo>
                <a:lnTo>
                  <a:pt x="140830" y="1231900"/>
                </a:lnTo>
                <a:lnTo>
                  <a:pt x="138633" y="1219200"/>
                </a:lnTo>
                <a:lnTo>
                  <a:pt x="150647" y="1219200"/>
                </a:lnTo>
                <a:lnTo>
                  <a:pt x="152742" y="1231900"/>
                </a:lnTo>
                <a:close/>
              </a:path>
              <a:path w="5913120" h="1676400">
                <a:moveTo>
                  <a:pt x="5364759" y="1244600"/>
                </a:moveTo>
                <a:lnTo>
                  <a:pt x="5348744" y="1244600"/>
                </a:lnTo>
                <a:lnTo>
                  <a:pt x="5353621" y="1231900"/>
                </a:lnTo>
                <a:lnTo>
                  <a:pt x="5357634" y="1231900"/>
                </a:lnTo>
                <a:lnTo>
                  <a:pt x="5361406" y="1219200"/>
                </a:lnTo>
                <a:lnTo>
                  <a:pt x="5373154" y="1219200"/>
                </a:lnTo>
                <a:lnTo>
                  <a:pt x="5369229" y="1231900"/>
                </a:lnTo>
                <a:lnTo>
                  <a:pt x="5364759" y="1244600"/>
                </a:lnTo>
                <a:close/>
              </a:path>
              <a:path w="5913120" h="1676400">
                <a:moveTo>
                  <a:pt x="160502" y="1244600"/>
                </a:moveTo>
                <a:lnTo>
                  <a:pt x="146189" y="1244600"/>
                </a:lnTo>
                <a:lnTo>
                  <a:pt x="143357" y="1231900"/>
                </a:lnTo>
                <a:lnTo>
                  <a:pt x="157492" y="1231900"/>
                </a:lnTo>
                <a:lnTo>
                  <a:pt x="160502" y="1244600"/>
                </a:lnTo>
                <a:close/>
              </a:path>
              <a:path w="5913120" h="1676400">
                <a:moveTo>
                  <a:pt x="167144" y="1257300"/>
                </a:moveTo>
                <a:lnTo>
                  <a:pt x="152768" y="1257300"/>
                </a:lnTo>
                <a:lnTo>
                  <a:pt x="149326" y="1244600"/>
                </a:lnTo>
                <a:lnTo>
                  <a:pt x="163537" y="1244600"/>
                </a:lnTo>
                <a:lnTo>
                  <a:pt x="167144" y="1257300"/>
                </a:lnTo>
                <a:close/>
              </a:path>
              <a:path w="5913120" h="1676400">
                <a:moveTo>
                  <a:pt x="5348033" y="1270000"/>
                </a:moveTo>
                <a:lnTo>
                  <a:pt x="5331421" y="1270000"/>
                </a:lnTo>
                <a:lnTo>
                  <a:pt x="5337886" y="1257300"/>
                </a:lnTo>
                <a:lnTo>
                  <a:pt x="5343499" y="1257300"/>
                </a:lnTo>
                <a:lnTo>
                  <a:pt x="5348909" y="1244600"/>
                </a:lnTo>
                <a:lnTo>
                  <a:pt x="5359717" y="1244600"/>
                </a:lnTo>
                <a:lnTo>
                  <a:pt x="5354142" y="1257300"/>
                </a:lnTo>
                <a:lnTo>
                  <a:pt x="5348033" y="1270000"/>
                </a:lnTo>
                <a:close/>
              </a:path>
              <a:path w="5913120" h="1676400">
                <a:moveTo>
                  <a:pt x="174955" y="1270000"/>
                </a:moveTo>
                <a:lnTo>
                  <a:pt x="160553" y="1270000"/>
                </a:lnTo>
                <a:lnTo>
                  <a:pt x="156514" y="1257300"/>
                </a:lnTo>
                <a:lnTo>
                  <a:pt x="170764" y="1257300"/>
                </a:lnTo>
                <a:lnTo>
                  <a:pt x="174955" y="1270000"/>
                </a:lnTo>
                <a:close/>
              </a:path>
              <a:path w="5913120" h="1676400">
                <a:moveTo>
                  <a:pt x="188785" y="1282700"/>
                </a:moveTo>
                <a:lnTo>
                  <a:pt x="169494" y="1282700"/>
                </a:lnTo>
                <a:lnTo>
                  <a:pt x="164884" y="1270000"/>
                </a:lnTo>
                <a:lnTo>
                  <a:pt x="183756" y="1270000"/>
                </a:lnTo>
                <a:lnTo>
                  <a:pt x="188785" y="1282700"/>
                </a:lnTo>
                <a:close/>
              </a:path>
              <a:path w="5913120" h="1676400">
                <a:moveTo>
                  <a:pt x="5326570" y="1295400"/>
                </a:moveTo>
                <a:lnTo>
                  <a:pt x="5309450" y="1295400"/>
                </a:lnTo>
                <a:lnTo>
                  <a:pt x="5317451" y="1282700"/>
                </a:lnTo>
                <a:lnTo>
                  <a:pt x="5317286" y="1282700"/>
                </a:lnTo>
                <a:lnTo>
                  <a:pt x="5324779" y="1270000"/>
                </a:lnTo>
                <a:lnTo>
                  <a:pt x="5341391" y="1270000"/>
                </a:lnTo>
                <a:lnTo>
                  <a:pt x="5334228" y="1282700"/>
                </a:lnTo>
                <a:lnTo>
                  <a:pt x="5326570" y="1295400"/>
                </a:lnTo>
                <a:close/>
              </a:path>
              <a:path w="5913120" h="1676400">
                <a:moveTo>
                  <a:pt x="199415" y="1295400"/>
                </a:moveTo>
                <a:lnTo>
                  <a:pt x="179577" y="1295400"/>
                </a:lnTo>
                <a:lnTo>
                  <a:pt x="174396" y="1282700"/>
                </a:lnTo>
                <a:lnTo>
                  <a:pt x="193827" y="1282700"/>
                </a:lnTo>
                <a:lnTo>
                  <a:pt x="199415" y="1295400"/>
                </a:lnTo>
                <a:close/>
              </a:path>
              <a:path w="5913120" h="1676400">
                <a:moveTo>
                  <a:pt x="217385" y="1308100"/>
                </a:moveTo>
                <a:lnTo>
                  <a:pt x="196735" y="1308100"/>
                </a:lnTo>
                <a:lnTo>
                  <a:pt x="190741" y="1295400"/>
                </a:lnTo>
                <a:lnTo>
                  <a:pt x="210997" y="1295400"/>
                </a:lnTo>
                <a:lnTo>
                  <a:pt x="217385" y="1308100"/>
                </a:lnTo>
                <a:close/>
              </a:path>
              <a:path w="5913120" h="1676400">
                <a:moveTo>
                  <a:pt x="5300611" y="1320800"/>
                </a:moveTo>
                <a:lnTo>
                  <a:pt x="5282996" y="1320800"/>
                </a:lnTo>
                <a:lnTo>
                  <a:pt x="5292458" y="1308100"/>
                </a:lnTo>
                <a:lnTo>
                  <a:pt x="5292305" y="1308100"/>
                </a:lnTo>
                <a:lnTo>
                  <a:pt x="5301284" y="1295400"/>
                </a:lnTo>
                <a:lnTo>
                  <a:pt x="5318404" y="1295400"/>
                </a:lnTo>
                <a:lnTo>
                  <a:pt x="5309755" y="1308100"/>
                </a:lnTo>
                <a:lnTo>
                  <a:pt x="5300611" y="1320800"/>
                </a:lnTo>
                <a:close/>
              </a:path>
              <a:path w="5913120" h="1676400">
                <a:moveTo>
                  <a:pt x="230682" y="1320800"/>
                </a:moveTo>
                <a:lnTo>
                  <a:pt x="209486" y="1320800"/>
                </a:lnTo>
                <a:lnTo>
                  <a:pt x="202984" y="1308100"/>
                </a:lnTo>
                <a:lnTo>
                  <a:pt x="223774" y="1308100"/>
                </a:lnTo>
                <a:lnTo>
                  <a:pt x="230682" y="1320800"/>
                </a:lnTo>
                <a:close/>
              </a:path>
              <a:path w="5913120" h="1676400">
                <a:moveTo>
                  <a:pt x="252539" y="1333500"/>
                </a:moveTo>
                <a:lnTo>
                  <a:pt x="230543" y="1333500"/>
                </a:lnTo>
                <a:lnTo>
                  <a:pt x="223278" y="1320800"/>
                </a:lnTo>
                <a:lnTo>
                  <a:pt x="244894" y="1320800"/>
                </a:lnTo>
                <a:lnTo>
                  <a:pt x="252539" y="1333500"/>
                </a:lnTo>
                <a:close/>
              </a:path>
              <a:path w="5913120" h="1676400">
                <a:moveTo>
                  <a:pt x="5270360" y="1346200"/>
                </a:moveTo>
                <a:lnTo>
                  <a:pt x="5241048" y="1346200"/>
                </a:lnTo>
                <a:lnTo>
                  <a:pt x="5252364" y="1333500"/>
                </a:lnTo>
                <a:lnTo>
                  <a:pt x="5262943" y="1333500"/>
                </a:lnTo>
                <a:lnTo>
                  <a:pt x="5273357" y="1320800"/>
                </a:lnTo>
                <a:lnTo>
                  <a:pt x="5290997" y="1320800"/>
                </a:lnTo>
                <a:lnTo>
                  <a:pt x="5280914" y="1333500"/>
                </a:lnTo>
                <a:lnTo>
                  <a:pt x="5270360" y="1346200"/>
                </a:lnTo>
                <a:close/>
              </a:path>
              <a:path w="5913120" h="1676400">
                <a:moveTo>
                  <a:pt x="276606" y="1346200"/>
                </a:moveTo>
                <a:lnTo>
                  <a:pt x="245821" y="1346200"/>
                </a:lnTo>
                <a:lnTo>
                  <a:pt x="238061" y="1333500"/>
                </a:lnTo>
                <a:lnTo>
                  <a:pt x="268249" y="1333500"/>
                </a:lnTo>
                <a:lnTo>
                  <a:pt x="276606" y="1346200"/>
                </a:lnTo>
                <a:close/>
              </a:path>
              <a:path w="5913120" h="1676400">
                <a:moveTo>
                  <a:pt x="293839" y="1358900"/>
                </a:moveTo>
                <a:lnTo>
                  <a:pt x="270522" y="1358900"/>
                </a:lnTo>
                <a:lnTo>
                  <a:pt x="262051" y="1346200"/>
                </a:lnTo>
                <a:lnTo>
                  <a:pt x="285013" y="1346200"/>
                </a:lnTo>
                <a:lnTo>
                  <a:pt x="293839" y="1358900"/>
                </a:lnTo>
                <a:close/>
              </a:path>
              <a:path w="5913120" h="1676400">
                <a:moveTo>
                  <a:pt x="5247919" y="1358900"/>
                </a:moveTo>
                <a:lnTo>
                  <a:pt x="5217350" y="1358900"/>
                </a:lnTo>
                <a:lnTo>
                  <a:pt x="5229555" y="1346200"/>
                </a:lnTo>
                <a:lnTo>
                  <a:pt x="5259362" y="1346200"/>
                </a:lnTo>
                <a:lnTo>
                  <a:pt x="5247919" y="1358900"/>
                </a:lnTo>
                <a:close/>
              </a:path>
              <a:path w="5913120" h="1676400">
                <a:moveTo>
                  <a:pt x="331076" y="1371600"/>
                </a:moveTo>
                <a:lnTo>
                  <a:pt x="297294" y="1371600"/>
                </a:lnTo>
                <a:lnTo>
                  <a:pt x="288137" y="1358900"/>
                </a:lnTo>
                <a:lnTo>
                  <a:pt x="311861" y="1358900"/>
                </a:lnTo>
                <a:lnTo>
                  <a:pt x="331076" y="1371600"/>
                </a:lnTo>
                <a:close/>
              </a:path>
              <a:path w="5913120" h="1676400">
                <a:moveTo>
                  <a:pt x="5223700" y="1371600"/>
                </a:moveTo>
                <a:lnTo>
                  <a:pt x="5204853" y="1371600"/>
                </a:lnTo>
                <a:lnTo>
                  <a:pt x="5217477" y="1358900"/>
                </a:lnTo>
                <a:lnTo>
                  <a:pt x="5236032" y="1358900"/>
                </a:lnTo>
                <a:lnTo>
                  <a:pt x="5223700" y="1371600"/>
                </a:lnTo>
                <a:close/>
              </a:path>
              <a:path w="5913120" h="1676400">
                <a:moveTo>
                  <a:pt x="350977" y="1384300"/>
                </a:moveTo>
                <a:lnTo>
                  <a:pt x="326047" y="1384300"/>
                </a:lnTo>
                <a:lnTo>
                  <a:pt x="306679" y="1371600"/>
                </a:lnTo>
                <a:lnTo>
                  <a:pt x="330911" y="1371600"/>
                </a:lnTo>
                <a:lnTo>
                  <a:pt x="350977" y="1384300"/>
                </a:lnTo>
                <a:close/>
              </a:path>
              <a:path w="5913120" h="1676400">
                <a:moveTo>
                  <a:pt x="5184203" y="1397000"/>
                </a:moveTo>
                <a:lnTo>
                  <a:pt x="5150624" y="1397000"/>
                </a:lnTo>
                <a:lnTo>
                  <a:pt x="5164912" y="1384300"/>
                </a:lnTo>
                <a:lnTo>
                  <a:pt x="5178564" y="1384300"/>
                </a:lnTo>
                <a:lnTo>
                  <a:pt x="5192026" y="1371600"/>
                </a:lnTo>
                <a:lnTo>
                  <a:pt x="5210949" y="1371600"/>
                </a:lnTo>
                <a:lnTo>
                  <a:pt x="5197792" y="1384300"/>
                </a:lnTo>
                <a:lnTo>
                  <a:pt x="5184203" y="1397000"/>
                </a:lnTo>
                <a:close/>
              </a:path>
              <a:path w="5913120" h="1676400">
                <a:moveTo>
                  <a:pt x="438632" y="1409700"/>
                </a:moveTo>
                <a:lnTo>
                  <a:pt x="389153" y="1409700"/>
                </a:lnTo>
                <a:lnTo>
                  <a:pt x="367322" y="1397000"/>
                </a:lnTo>
                <a:lnTo>
                  <a:pt x="346278" y="1384300"/>
                </a:lnTo>
                <a:lnTo>
                  <a:pt x="371551" y="1384300"/>
                </a:lnTo>
                <a:lnTo>
                  <a:pt x="393242" y="1397000"/>
                </a:lnTo>
                <a:lnTo>
                  <a:pt x="415417" y="1397000"/>
                </a:lnTo>
                <a:lnTo>
                  <a:pt x="438632" y="1409700"/>
                </a:lnTo>
                <a:close/>
              </a:path>
              <a:path w="5913120" h="1676400">
                <a:moveTo>
                  <a:pt x="5155844" y="1409700"/>
                </a:moveTo>
                <a:lnTo>
                  <a:pt x="5121109" y="1409700"/>
                </a:lnTo>
                <a:lnTo>
                  <a:pt x="5136159" y="1397000"/>
                </a:lnTo>
                <a:lnTo>
                  <a:pt x="5170220" y="1397000"/>
                </a:lnTo>
                <a:lnTo>
                  <a:pt x="5155844" y="1409700"/>
                </a:lnTo>
                <a:close/>
              </a:path>
              <a:path w="5913120" h="1676400">
                <a:moveTo>
                  <a:pt x="486918" y="1422400"/>
                </a:moveTo>
                <a:lnTo>
                  <a:pt x="435114" y="1422400"/>
                </a:lnTo>
                <a:lnTo>
                  <a:pt x="411759" y="1409700"/>
                </a:lnTo>
                <a:lnTo>
                  <a:pt x="462292" y="1409700"/>
                </a:lnTo>
                <a:lnTo>
                  <a:pt x="486918" y="1422400"/>
                </a:lnTo>
                <a:close/>
              </a:path>
              <a:path w="5913120" h="1676400">
                <a:moveTo>
                  <a:pt x="5125910" y="1422400"/>
                </a:moveTo>
                <a:lnTo>
                  <a:pt x="5090045" y="1422400"/>
                </a:lnTo>
                <a:lnTo>
                  <a:pt x="5105857" y="1409700"/>
                </a:lnTo>
                <a:lnTo>
                  <a:pt x="5141074" y="1409700"/>
                </a:lnTo>
                <a:lnTo>
                  <a:pt x="5125910" y="1422400"/>
                </a:lnTo>
                <a:close/>
              </a:path>
              <a:path w="5913120" h="1676400">
                <a:moveTo>
                  <a:pt x="537883" y="1435100"/>
                </a:moveTo>
                <a:lnTo>
                  <a:pt x="483920" y="1435100"/>
                </a:lnTo>
                <a:lnTo>
                  <a:pt x="459168" y="1422400"/>
                </a:lnTo>
                <a:lnTo>
                  <a:pt x="511962" y="1422400"/>
                </a:lnTo>
                <a:lnTo>
                  <a:pt x="537883" y="1435100"/>
                </a:lnTo>
                <a:close/>
              </a:path>
              <a:path w="5913120" h="1676400">
                <a:moveTo>
                  <a:pt x="5094478" y="1435100"/>
                </a:moveTo>
                <a:lnTo>
                  <a:pt x="5040718" y="1435100"/>
                </a:lnTo>
                <a:lnTo>
                  <a:pt x="5057609" y="1422400"/>
                </a:lnTo>
                <a:lnTo>
                  <a:pt x="5110378" y="1422400"/>
                </a:lnTo>
                <a:lnTo>
                  <a:pt x="5094478" y="1435100"/>
                </a:lnTo>
                <a:close/>
              </a:path>
              <a:path w="5913120" h="1676400">
                <a:moveTo>
                  <a:pt x="618883" y="1447800"/>
                </a:moveTo>
                <a:lnTo>
                  <a:pt x="535368" y="1447800"/>
                </a:lnTo>
                <a:lnTo>
                  <a:pt x="509333" y="1435100"/>
                </a:lnTo>
                <a:lnTo>
                  <a:pt x="591197" y="1435100"/>
                </a:lnTo>
                <a:lnTo>
                  <a:pt x="618883" y="1447800"/>
                </a:lnTo>
                <a:close/>
              </a:path>
              <a:path w="5913120" h="1676400">
                <a:moveTo>
                  <a:pt x="5044617" y="1447800"/>
                </a:moveTo>
                <a:lnTo>
                  <a:pt x="5006098" y="1447800"/>
                </a:lnTo>
                <a:lnTo>
                  <a:pt x="5023662" y="1435100"/>
                </a:lnTo>
                <a:lnTo>
                  <a:pt x="5061585" y="1435100"/>
                </a:lnTo>
                <a:lnTo>
                  <a:pt x="5044617" y="1447800"/>
                </a:lnTo>
                <a:close/>
              </a:path>
              <a:path w="5913120" h="1676400">
                <a:moveTo>
                  <a:pt x="683336" y="1460500"/>
                </a:moveTo>
                <a:lnTo>
                  <a:pt x="617067" y="1460500"/>
                </a:lnTo>
                <a:lnTo>
                  <a:pt x="589267" y="1447800"/>
                </a:lnTo>
                <a:lnTo>
                  <a:pt x="679043" y="1447800"/>
                </a:lnTo>
                <a:lnTo>
                  <a:pt x="683336" y="1460500"/>
                </a:lnTo>
                <a:close/>
              </a:path>
              <a:path w="5913120" h="1676400">
                <a:moveTo>
                  <a:pt x="5009654" y="1460500"/>
                </a:moveTo>
                <a:lnTo>
                  <a:pt x="4970145" y="1460500"/>
                </a:lnTo>
                <a:lnTo>
                  <a:pt x="4988369" y="1447800"/>
                </a:lnTo>
                <a:lnTo>
                  <a:pt x="5027295" y="1447800"/>
                </a:lnTo>
                <a:lnTo>
                  <a:pt x="5009654" y="1460500"/>
                </a:lnTo>
                <a:close/>
              </a:path>
              <a:path w="5913120" h="1676400">
                <a:moveTo>
                  <a:pt x="689495" y="1473200"/>
                </a:moveTo>
                <a:lnTo>
                  <a:pt x="675233" y="1473200"/>
                </a:lnTo>
                <a:lnTo>
                  <a:pt x="672020" y="1460500"/>
                </a:lnTo>
                <a:lnTo>
                  <a:pt x="686117" y="1460500"/>
                </a:lnTo>
                <a:lnTo>
                  <a:pt x="689495" y="1473200"/>
                </a:lnTo>
                <a:close/>
              </a:path>
              <a:path w="5913120" h="1676400">
                <a:moveTo>
                  <a:pt x="4018368" y="1473200"/>
                </a:moveTo>
                <a:lnTo>
                  <a:pt x="3975696" y="1473200"/>
                </a:lnTo>
                <a:lnTo>
                  <a:pt x="3989781" y="1460500"/>
                </a:lnTo>
                <a:lnTo>
                  <a:pt x="4018368" y="1473200"/>
                </a:lnTo>
                <a:close/>
              </a:path>
              <a:path w="5913120" h="1676400">
                <a:moveTo>
                  <a:pt x="4954778" y="1473200"/>
                </a:moveTo>
                <a:lnTo>
                  <a:pt x="4913871" y="1473200"/>
                </a:lnTo>
                <a:lnTo>
                  <a:pt x="4933010" y="1460500"/>
                </a:lnTo>
                <a:lnTo>
                  <a:pt x="4973383" y="1460500"/>
                </a:lnTo>
                <a:lnTo>
                  <a:pt x="4954778" y="1473200"/>
                </a:lnTo>
                <a:close/>
              </a:path>
              <a:path w="5913120" h="1676400">
                <a:moveTo>
                  <a:pt x="696849" y="1485900"/>
                </a:moveTo>
                <a:lnTo>
                  <a:pt x="682586" y="1485900"/>
                </a:lnTo>
                <a:lnTo>
                  <a:pt x="678764" y="1473200"/>
                </a:lnTo>
                <a:lnTo>
                  <a:pt x="692873" y="1473200"/>
                </a:lnTo>
                <a:lnTo>
                  <a:pt x="696849" y="1485900"/>
                </a:lnTo>
                <a:close/>
              </a:path>
              <a:path w="5913120" h="1676400">
                <a:moveTo>
                  <a:pt x="3970172" y="1498600"/>
                </a:moveTo>
                <a:lnTo>
                  <a:pt x="3936746" y="1498600"/>
                </a:lnTo>
                <a:lnTo>
                  <a:pt x="3950576" y="1485900"/>
                </a:lnTo>
                <a:lnTo>
                  <a:pt x="3963390" y="1485900"/>
                </a:lnTo>
                <a:lnTo>
                  <a:pt x="3975887" y="1473200"/>
                </a:lnTo>
                <a:lnTo>
                  <a:pt x="3989793" y="1473200"/>
                </a:lnTo>
                <a:lnTo>
                  <a:pt x="3993197" y="1474867"/>
                </a:lnTo>
                <a:lnTo>
                  <a:pt x="3982859" y="1485900"/>
                </a:lnTo>
                <a:lnTo>
                  <a:pt x="3970172" y="1498600"/>
                </a:lnTo>
                <a:close/>
              </a:path>
              <a:path w="5913120" h="1676400">
                <a:moveTo>
                  <a:pt x="3993197" y="1474867"/>
                </a:moveTo>
                <a:lnTo>
                  <a:pt x="3989793" y="1473200"/>
                </a:lnTo>
                <a:lnTo>
                  <a:pt x="3994759" y="1473200"/>
                </a:lnTo>
                <a:lnTo>
                  <a:pt x="3993197" y="1474867"/>
                </a:lnTo>
                <a:close/>
              </a:path>
              <a:path w="5913120" h="1676400">
                <a:moveTo>
                  <a:pt x="4071442" y="1485900"/>
                </a:moveTo>
                <a:lnTo>
                  <a:pt x="4015714" y="1485900"/>
                </a:lnTo>
                <a:lnTo>
                  <a:pt x="3993197" y="1474867"/>
                </a:lnTo>
                <a:lnTo>
                  <a:pt x="3994759" y="1473200"/>
                </a:lnTo>
                <a:lnTo>
                  <a:pt x="4044556" y="1473200"/>
                </a:lnTo>
                <a:lnTo>
                  <a:pt x="4071442" y="1485900"/>
                </a:lnTo>
                <a:close/>
              </a:path>
              <a:path w="5913120" h="1676400">
                <a:moveTo>
                  <a:pt x="4916652" y="1485900"/>
                </a:moveTo>
                <a:lnTo>
                  <a:pt x="4854943" y="1485900"/>
                </a:lnTo>
                <a:lnTo>
                  <a:pt x="4874933" y="1473200"/>
                </a:lnTo>
                <a:lnTo>
                  <a:pt x="4935867" y="1473200"/>
                </a:lnTo>
                <a:lnTo>
                  <a:pt x="4916652" y="1485900"/>
                </a:lnTo>
                <a:close/>
              </a:path>
              <a:path w="5913120" h="1676400">
                <a:moveTo>
                  <a:pt x="710107" y="1498600"/>
                </a:moveTo>
                <a:lnTo>
                  <a:pt x="691159" y="1498600"/>
                </a:lnTo>
                <a:lnTo>
                  <a:pt x="686727" y="1485900"/>
                </a:lnTo>
                <a:lnTo>
                  <a:pt x="705256" y="1485900"/>
                </a:lnTo>
                <a:lnTo>
                  <a:pt x="710107" y="1498600"/>
                </a:lnTo>
                <a:close/>
              </a:path>
              <a:path w="5913120" h="1676400">
                <a:moveTo>
                  <a:pt x="4154601" y="1498600"/>
                </a:moveTo>
                <a:lnTo>
                  <a:pt x="4069168" y="1498600"/>
                </a:lnTo>
                <a:lnTo>
                  <a:pt x="4042194" y="1485900"/>
                </a:lnTo>
                <a:lnTo>
                  <a:pt x="4126344" y="1485900"/>
                </a:lnTo>
                <a:lnTo>
                  <a:pt x="4154601" y="1498600"/>
                </a:lnTo>
                <a:close/>
              </a:path>
              <a:path w="5913120" h="1676400">
                <a:moveTo>
                  <a:pt x="4836960" y="1498600"/>
                </a:moveTo>
                <a:lnTo>
                  <a:pt x="4772596" y="1498600"/>
                </a:lnTo>
                <a:lnTo>
                  <a:pt x="4793627" y="1485900"/>
                </a:lnTo>
                <a:lnTo>
                  <a:pt x="4857292" y="1485900"/>
                </a:lnTo>
                <a:lnTo>
                  <a:pt x="4836960" y="1498600"/>
                </a:lnTo>
                <a:close/>
              </a:path>
              <a:path w="5913120" h="1676400">
                <a:moveTo>
                  <a:pt x="720394" y="1511300"/>
                </a:moveTo>
                <a:lnTo>
                  <a:pt x="700887" y="1511300"/>
                </a:lnTo>
                <a:lnTo>
                  <a:pt x="695883" y="1498600"/>
                </a:lnTo>
                <a:lnTo>
                  <a:pt x="714959" y="1498600"/>
                </a:lnTo>
                <a:lnTo>
                  <a:pt x="720394" y="1511300"/>
                </a:lnTo>
                <a:close/>
              </a:path>
              <a:path w="5913120" h="1676400">
                <a:moveTo>
                  <a:pt x="3942842" y="1511300"/>
                </a:moveTo>
                <a:lnTo>
                  <a:pt x="3922445" y="1511300"/>
                </a:lnTo>
                <a:lnTo>
                  <a:pt x="3936911" y="1498600"/>
                </a:lnTo>
                <a:lnTo>
                  <a:pt x="3956824" y="1498600"/>
                </a:lnTo>
                <a:lnTo>
                  <a:pt x="3942842" y="1511300"/>
                </a:lnTo>
                <a:close/>
              </a:path>
              <a:path w="5913120" h="1676400">
                <a:moveTo>
                  <a:pt x="4271378" y="1511300"/>
                </a:moveTo>
                <a:lnTo>
                  <a:pt x="4152874" y="1511300"/>
                </a:lnTo>
                <a:lnTo>
                  <a:pt x="4124515" y="1498600"/>
                </a:lnTo>
                <a:lnTo>
                  <a:pt x="4241520" y="1498600"/>
                </a:lnTo>
                <a:lnTo>
                  <a:pt x="4271378" y="1511300"/>
                </a:lnTo>
                <a:close/>
              </a:path>
              <a:path w="5913120" h="1676400">
                <a:moveTo>
                  <a:pt x="4774399" y="1511300"/>
                </a:moveTo>
                <a:lnTo>
                  <a:pt x="4664240" y="1511300"/>
                </a:lnTo>
                <a:lnTo>
                  <a:pt x="4686414" y="1498600"/>
                </a:lnTo>
                <a:lnTo>
                  <a:pt x="4795507" y="1498600"/>
                </a:lnTo>
                <a:lnTo>
                  <a:pt x="4774399" y="1511300"/>
                </a:lnTo>
                <a:close/>
              </a:path>
              <a:path w="5913120" h="1676400">
                <a:moveTo>
                  <a:pt x="737920" y="1524000"/>
                </a:moveTo>
                <a:lnTo>
                  <a:pt x="717613" y="1524000"/>
                </a:lnTo>
                <a:lnTo>
                  <a:pt x="711758" y="1511300"/>
                </a:lnTo>
                <a:lnTo>
                  <a:pt x="731672" y="1511300"/>
                </a:lnTo>
                <a:lnTo>
                  <a:pt x="737920" y="1524000"/>
                </a:lnTo>
                <a:close/>
              </a:path>
              <a:path w="5913120" h="1676400">
                <a:moveTo>
                  <a:pt x="3897134" y="1536700"/>
                </a:moveTo>
                <a:lnTo>
                  <a:pt x="3859085" y="1536700"/>
                </a:lnTo>
                <a:lnTo>
                  <a:pt x="3875963" y="1524000"/>
                </a:lnTo>
                <a:lnTo>
                  <a:pt x="3891965" y="1524000"/>
                </a:lnTo>
                <a:lnTo>
                  <a:pt x="3907662" y="1511300"/>
                </a:lnTo>
                <a:lnTo>
                  <a:pt x="3928211" y="1511300"/>
                </a:lnTo>
                <a:lnTo>
                  <a:pt x="3912971" y="1524000"/>
                </a:lnTo>
                <a:lnTo>
                  <a:pt x="3897134" y="1536700"/>
                </a:lnTo>
                <a:close/>
              </a:path>
              <a:path w="5913120" h="1676400">
                <a:moveTo>
                  <a:pt x="4665395" y="1524000"/>
                </a:moveTo>
                <a:lnTo>
                  <a:pt x="4270336" y="1524000"/>
                </a:lnTo>
                <a:lnTo>
                  <a:pt x="4240390" y="1511300"/>
                </a:lnTo>
                <a:lnTo>
                  <a:pt x="4687633" y="1511300"/>
                </a:lnTo>
                <a:lnTo>
                  <a:pt x="4665395" y="1524000"/>
                </a:lnTo>
                <a:close/>
              </a:path>
              <a:path w="5913120" h="1676400">
                <a:moveTo>
                  <a:pt x="750976" y="1536700"/>
                </a:moveTo>
                <a:lnTo>
                  <a:pt x="730123" y="1536700"/>
                </a:lnTo>
                <a:lnTo>
                  <a:pt x="723734" y="1524000"/>
                </a:lnTo>
                <a:lnTo>
                  <a:pt x="744194" y="1524000"/>
                </a:lnTo>
                <a:lnTo>
                  <a:pt x="750976" y="1536700"/>
                </a:lnTo>
                <a:close/>
              </a:path>
              <a:path w="5913120" h="1676400">
                <a:moveTo>
                  <a:pt x="772528" y="1549400"/>
                </a:moveTo>
                <a:lnTo>
                  <a:pt x="750862" y="1549400"/>
                </a:lnTo>
                <a:lnTo>
                  <a:pt x="743686" y="1536700"/>
                </a:lnTo>
                <a:lnTo>
                  <a:pt x="764971" y="1536700"/>
                </a:lnTo>
                <a:lnTo>
                  <a:pt x="772528" y="1549400"/>
                </a:lnTo>
                <a:close/>
              </a:path>
              <a:path w="5913120" h="1676400">
                <a:moveTo>
                  <a:pt x="2865742" y="1549400"/>
                </a:moveTo>
                <a:lnTo>
                  <a:pt x="2815348" y="1549400"/>
                </a:lnTo>
                <a:lnTo>
                  <a:pt x="2825419" y="1536700"/>
                </a:lnTo>
                <a:lnTo>
                  <a:pt x="2853016" y="1536700"/>
                </a:lnTo>
                <a:lnTo>
                  <a:pt x="2865742" y="1549400"/>
                </a:lnTo>
                <a:close/>
              </a:path>
              <a:path w="5913120" h="1676400">
                <a:moveTo>
                  <a:pt x="3863695" y="1549400"/>
                </a:moveTo>
                <a:lnTo>
                  <a:pt x="3823931" y="1549400"/>
                </a:lnTo>
                <a:lnTo>
                  <a:pt x="3841915" y="1536700"/>
                </a:lnTo>
                <a:lnTo>
                  <a:pt x="3880700" y="1536700"/>
                </a:lnTo>
                <a:lnTo>
                  <a:pt x="3863695" y="1549400"/>
                </a:lnTo>
                <a:close/>
              </a:path>
              <a:path w="5913120" h="1676400">
                <a:moveTo>
                  <a:pt x="796353" y="1562100"/>
                </a:moveTo>
                <a:lnTo>
                  <a:pt x="773874" y="1562100"/>
                </a:lnTo>
                <a:lnTo>
                  <a:pt x="765949" y="1549400"/>
                </a:lnTo>
                <a:lnTo>
                  <a:pt x="788060" y="1549400"/>
                </a:lnTo>
                <a:lnTo>
                  <a:pt x="796353" y="1562100"/>
                </a:lnTo>
                <a:close/>
              </a:path>
              <a:path w="5913120" h="1676400">
                <a:moveTo>
                  <a:pt x="2822409" y="1562100"/>
                </a:moveTo>
                <a:lnTo>
                  <a:pt x="2793872" y="1562100"/>
                </a:lnTo>
                <a:lnTo>
                  <a:pt x="2805087" y="1549400"/>
                </a:lnTo>
                <a:lnTo>
                  <a:pt x="2832658" y="1549400"/>
                </a:lnTo>
                <a:lnTo>
                  <a:pt x="2822409" y="1562100"/>
                </a:lnTo>
                <a:close/>
              </a:path>
              <a:path w="5913120" h="1676400">
                <a:moveTo>
                  <a:pt x="2905315" y="1562100"/>
                </a:moveTo>
                <a:lnTo>
                  <a:pt x="2874645" y="1562100"/>
                </a:lnTo>
                <a:lnTo>
                  <a:pt x="2861551" y="1549400"/>
                </a:lnTo>
                <a:lnTo>
                  <a:pt x="2891777" y="1549400"/>
                </a:lnTo>
                <a:lnTo>
                  <a:pt x="2905315" y="1562100"/>
                </a:lnTo>
                <a:close/>
              </a:path>
              <a:path w="5913120" h="1676400">
                <a:moveTo>
                  <a:pt x="3828033" y="1562100"/>
                </a:moveTo>
                <a:lnTo>
                  <a:pt x="3786619" y="1562100"/>
                </a:lnTo>
                <a:lnTo>
                  <a:pt x="3805656" y="1549400"/>
                </a:lnTo>
                <a:lnTo>
                  <a:pt x="3846144" y="1549400"/>
                </a:lnTo>
                <a:lnTo>
                  <a:pt x="3828033" y="1562100"/>
                </a:lnTo>
                <a:close/>
              </a:path>
              <a:path w="5913120" h="1676400">
                <a:moveTo>
                  <a:pt x="822350" y="1574800"/>
                </a:moveTo>
                <a:lnTo>
                  <a:pt x="790435" y="1574800"/>
                </a:lnTo>
                <a:lnTo>
                  <a:pt x="782027" y="1562100"/>
                </a:lnTo>
                <a:lnTo>
                  <a:pt x="813346" y="1562100"/>
                </a:lnTo>
                <a:lnTo>
                  <a:pt x="822350" y="1574800"/>
                </a:lnTo>
                <a:close/>
              </a:path>
              <a:path w="5913120" h="1676400">
                <a:moveTo>
                  <a:pt x="2800184" y="1574800"/>
                </a:moveTo>
                <a:lnTo>
                  <a:pt x="2770123" y="1574800"/>
                </a:lnTo>
                <a:lnTo>
                  <a:pt x="2782443" y="1562100"/>
                </a:lnTo>
                <a:lnTo>
                  <a:pt x="2811576" y="1562100"/>
                </a:lnTo>
                <a:lnTo>
                  <a:pt x="2800184" y="1574800"/>
                </a:lnTo>
                <a:close/>
              </a:path>
              <a:path w="5913120" h="1676400">
                <a:moveTo>
                  <a:pt x="2961690" y="1574800"/>
                </a:moveTo>
                <a:lnTo>
                  <a:pt x="2901632" y="1574800"/>
                </a:lnTo>
                <a:lnTo>
                  <a:pt x="2888018" y="1562100"/>
                </a:lnTo>
                <a:lnTo>
                  <a:pt x="2947149" y="1562100"/>
                </a:lnTo>
                <a:lnTo>
                  <a:pt x="2961690" y="1574800"/>
                </a:lnTo>
                <a:close/>
              </a:path>
              <a:path w="5913120" h="1676400">
                <a:moveTo>
                  <a:pt x="3790251" y="1574800"/>
                </a:moveTo>
                <a:lnTo>
                  <a:pt x="3747287" y="1574800"/>
                </a:lnTo>
                <a:lnTo>
                  <a:pt x="3767315" y="1562100"/>
                </a:lnTo>
                <a:lnTo>
                  <a:pt x="3809403" y="1562100"/>
                </a:lnTo>
                <a:lnTo>
                  <a:pt x="3790251" y="1574800"/>
                </a:lnTo>
                <a:close/>
              </a:path>
              <a:path w="5913120" h="1676400">
                <a:moveTo>
                  <a:pt x="850417" y="1587500"/>
                </a:moveTo>
                <a:lnTo>
                  <a:pt x="817029" y="1587500"/>
                </a:lnTo>
                <a:lnTo>
                  <a:pt x="807935" y="1574800"/>
                </a:lnTo>
                <a:lnTo>
                  <a:pt x="840752" y="1574800"/>
                </a:lnTo>
                <a:lnTo>
                  <a:pt x="850417" y="1587500"/>
                </a:lnTo>
                <a:close/>
              </a:path>
              <a:path w="5913120" h="1676400">
                <a:moveTo>
                  <a:pt x="1856003" y="1587500"/>
                </a:moveTo>
                <a:lnTo>
                  <a:pt x="1806295" y="1587500"/>
                </a:lnTo>
                <a:lnTo>
                  <a:pt x="1818208" y="1574800"/>
                </a:lnTo>
                <a:lnTo>
                  <a:pt x="1845271" y="1574800"/>
                </a:lnTo>
                <a:lnTo>
                  <a:pt x="1856003" y="1587500"/>
                </a:lnTo>
                <a:close/>
              </a:path>
              <a:path w="5913120" h="1676400">
                <a:moveTo>
                  <a:pt x="2775775" y="1587500"/>
                </a:moveTo>
                <a:lnTo>
                  <a:pt x="2744228" y="1587500"/>
                </a:lnTo>
                <a:lnTo>
                  <a:pt x="2757589" y="1574800"/>
                </a:lnTo>
                <a:lnTo>
                  <a:pt x="2788246" y="1574800"/>
                </a:lnTo>
                <a:lnTo>
                  <a:pt x="2775775" y="1587500"/>
                </a:lnTo>
                <a:close/>
              </a:path>
              <a:path w="5913120" h="1676400">
                <a:moveTo>
                  <a:pt x="3006496" y="1587500"/>
                </a:moveTo>
                <a:lnTo>
                  <a:pt x="2958642" y="1587500"/>
                </a:lnTo>
                <a:lnTo>
                  <a:pt x="2944025" y="1574800"/>
                </a:lnTo>
                <a:lnTo>
                  <a:pt x="2991256" y="1574800"/>
                </a:lnTo>
                <a:lnTo>
                  <a:pt x="3006496" y="1587500"/>
                </a:lnTo>
                <a:close/>
              </a:path>
              <a:path w="5913120" h="1676400">
                <a:moveTo>
                  <a:pt x="3729875" y="1587500"/>
                </a:moveTo>
                <a:lnTo>
                  <a:pt x="3684765" y="1587500"/>
                </a:lnTo>
                <a:lnTo>
                  <a:pt x="3706164" y="1574800"/>
                </a:lnTo>
                <a:lnTo>
                  <a:pt x="3750475" y="1574800"/>
                </a:lnTo>
                <a:lnTo>
                  <a:pt x="3729875" y="1587500"/>
                </a:lnTo>
                <a:close/>
              </a:path>
              <a:path w="5913120" h="1676400">
                <a:moveTo>
                  <a:pt x="880503" y="1600200"/>
                </a:moveTo>
                <a:lnTo>
                  <a:pt x="845642" y="1600200"/>
                </a:lnTo>
                <a:lnTo>
                  <a:pt x="835888" y="1587500"/>
                </a:lnTo>
                <a:lnTo>
                  <a:pt x="860094" y="1587500"/>
                </a:lnTo>
                <a:lnTo>
                  <a:pt x="880503" y="1600200"/>
                </a:lnTo>
                <a:close/>
              </a:path>
              <a:path w="5913120" h="1676400">
                <a:moveTo>
                  <a:pt x="1798789" y="1600200"/>
                </a:moveTo>
                <a:lnTo>
                  <a:pt x="1768894" y="1600200"/>
                </a:lnTo>
                <a:lnTo>
                  <a:pt x="1781797" y="1587500"/>
                </a:lnTo>
                <a:lnTo>
                  <a:pt x="1811134" y="1587500"/>
                </a:lnTo>
                <a:lnTo>
                  <a:pt x="1798789" y="1600200"/>
                </a:lnTo>
                <a:close/>
              </a:path>
              <a:path w="5913120" h="1676400">
                <a:moveTo>
                  <a:pt x="1889963" y="1600200"/>
                </a:moveTo>
                <a:lnTo>
                  <a:pt x="1861946" y="1600200"/>
                </a:lnTo>
                <a:lnTo>
                  <a:pt x="1850732" y="1587500"/>
                </a:lnTo>
                <a:lnTo>
                  <a:pt x="1878177" y="1587500"/>
                </a:lnTo>
                <a:lnTo>
                  <a:pt x="1889963" y="1600200"/>
                </a:lnTo>
                <a:close/>
              </a:path>
              <a:path w="5913120" h="1676400">
                <a:moveTo>
                  <a:pt x="2749257" y="1600200"/>
                </a:moveTo>
                <a:lnTo>
                  <a:pt x="2716275" y="1600200"/>
                </a:lnTo>
                <a:lnTo>
                  <a:pt x="2730639" y="1587500"/>
                </a:lnTo>
                <a:lnTo>
                  <a:pt x="2762770" y="1587500"/>
                </a:lnTo>
                <a:lnTo>
                  <a:pt x="2749257" y="1600200"/>
                </a:lnTo>
                <a:close/>
              </a:path>
              <a:path w="5913120" h="1676400">
                <a:moveTo>
                  <a:pt x="3085515" y="1600200"/>
                </a:moveTo>
                <a:lnTo>
                  <a:pt x="3003880" y="1600200"/>
                </a:lnTo>
                <a:lnTo>
                  <a:pt x="2988576" y="1587500"/>
                </a:lnTo>
                <a:lnTo>
                  <a:pt x="3069234" y="1587500"/>
                </a:lnTo>
                <a:lnTo>
                  <a:pt x="3085515" y="1600200"/>
                </a:lnTo>
                <a:close/>
              </a:path>
              <a:path w="5913120" h="1676400">
                <a:moveTo>
                  <a:pt x="3687330" y="1600200"/>
                </a:moveTo>
                <a:lnTo>
                  <a:pt x="3618382" y="1600200"/>
                </a:lnTo>
                <a:lnTo>
                  <a:pt x="3641001" y="1587500"/>
                </a:lnTo>
                <a:lnTo>
                  <a:pt x="3708831" y="1587500"/>
                </a:lnTo>
                <a:lnTo>
                  <a:pt x="3687330" y="1600200"/>
                </a:lnTo>
                <a:close/>
              </a:path>
              <a:path w="5913120" h="1676400">
                <a:moveTo>
                  <a:pt x="969441" y="1625600"/>
                </a:moveTo>
                <a:lnTo>
                  <a:pt x="919733" y="1625600"/>
                </a:lnTo>
                <a:lnTo>
                  <a:pt x="897572" y="1612900"/>
                </a:lnTo>
                <a:lnTo>
                  <a:pt x="876185" y="1600200"/>
                </a:lnTo>
                <a:lnTo>
                  <a:pt x="901407" y="1600200"/>
                </a:lnTo>
                <a:lnTo>
                  <a:pt x="923429" y="1612900"/>
                </a:lnTo>
                <a:lnTo>
                  <a:pt x="945934" y="1612900"/>
                </a:lnTo>
                <a:lnTo>
                  <a:pt x="969441" y="1625600"/>
                </a:lnTo>
                <a:close/>
              </a:path>
              <a:path w="5913120" h="1676400">
                <a:moveTo>
                  <a:pt x="1773110" y="1612900"/>
                </a:moveTo>
                <a:lnTo>
                  <a:pt x="1728635" y="1612900"/>
                </a:lnTo>
                <a:lnTo>
                  <a:pt x="1742452" y="1600200"/>
                </a:lnTo>
                <a:lnTo>
                  <a:pt x="1786115" y="1600200"/>
                </a:lnTo>
                <a:lnTo>
                  <a:pt x="1773110" y="1612900"/>
                </a:lnTo>
                <a:close/>
              </a:path>
              <a:path w="5913120" h="1676400">
                <a:moveTo>
                  <a:pt x="1926920" y="1612900"/>
                </a:moveTo>
                <a:lnTo>
                  <a:pt x="1885391" y="1612900"/>
                </a:lnTo>
                <a:lnTo>
                  <a:pt x="1873504" y="1600200"/>
                </a:lnTo>
                <a:lnTo>
                  <a:pt x="1914169" y="1600200"/>
                </a:lnTo>
                <a:lnTo>
                  <a:pt x="1926920" y="1612900"/>
                </a:lnTo>
                <a:close/>
              </a:path>
              <a:path w="5913120" h="1676400">
                <a:moveTo>
                  <a:pt x="2720771" y="1612900"/>
                </a:moveTo>
                <a:lnTo>
                  <a:pt x="2686405" y="1612900"/>
                </a:lnTo>
                <a:lnTo>
                  <a:pt x="2701709" y="1600200"/>
                </a:lnTo>
                <a:lnTo>
                  <a:pt x="2735262" y="1600200"/>
                </a:lnTo>
                <a:lnTo>
                  <a:pt x="2720771" y="1612900"/>
                </a:lnTo>
                <a:close/>
              </a:path>
              <a:path w="5913120" h="1676400">
                <a:moveTo>
                  <a:pt x="3186633" y="1612900"/>
                </a:moveTo>
                <a:lnTo>
                  <a:pt x="3083585" y="1612900"/>
                </a:lnTo>
                <a:lnTo>
                  <a:pt x="3067240" y="1600200"/>
                </a:lnTo>
                <a:lnTo>
                  <a:pt x="3169285" y="1600200"/>
                </a:lnTo>
                <a:lnTo>
                  <a:pt x="3186633" y="1612900"/>
                </a:lnTo>
                <a:close/>
              </a:path>
              <a:path w="5913120" h="1676400">
                <a:moveTo>
                  <a:pt x="3620363" y="1612900"/>
                </a:moveTo>
                <a:lnTo>
                  <a:pt x="3500285" y="1612900"/>
                </a:lnTo>
                <a:lnTo>
                  <a:pt x="3524669" y="1600200"/>
                </a:lnTo>
                <a:lnTo>
                  <a:pt x="3643083" y="1600200"/>
                </a:lnTo>
                <a:lnTo>
                  <a:pt x="3620363" y="1612900"/>
                </a:lnTo>
                <a:close/>
              </a:path>
              <a:path w="5913120" h="1676400">
                <a:moveTo>
                  <a:pt x="1732280" y="1625600"/>
                </a:moveTo>
                <a:lnTo>
                  <a:pt x="1685709" y="1625600"/>
                </a:lnTo>
                <a:lnTo>
                  <a:pt x="1700377" y="1612900"/>
                </a:lnTo>
                <a:lnTo>
                  <a:pt x="1746186" y="1612900"/>
                </a:lnTo>
                <a:lnTo>
                  <a:pt x="1732280" y="1625600"/>
                </a:lnTo>
                <a:close/>
              </a:path>
              <a:path w="5913120" h="1676400">
                <a:moveTo>
                  <a:pt x="1966671" y="1625600"/>
                </a:moveTo>
                <a:lnTo>
                  <a:pt x="1922983" y="1625600"/>
                </a:lnTo>
                <a:lnTo>
                  <a:pt x="1910143" y="1612900"/>
                </a:lnTo>
                <a:lnTo>
                  <a:pt x="1953031" y="1612900"/>
                </a:lnTo>
                <a:lnTo>
                  <a:pt x="1966671" y="1625600"/>
                </a:lnTo>
                <a:close/>
              </a:path>
              <a:path w="5913120" h="1676400">
                <a:moveTo>
                  <a:pt x="2690380" y="1625600"/>
                </a:moveTo>
                <a:lnTo>
                  <a:pt x="2638221" y="1625600"/>
                </a:lnTo>
                <a:lnTo>
                  <a:pt x="2654833" y="1612900"/>
                </a:lnTo>
                <a:lnTo>
                  <a:pt x="2705798" y="1612900"/>
                </a:lnTo>
                <a:lnTo>
                  <a:pt x="2690380" y="1625600"/>
                </a:lnTo>
                <a:close/>
              </a:path>
              <a:path w="5913120" h="1676400">
                <a:moveTo>
                  <a:pt x="3501364" y="1625600"/>
                </a:moveTo>
                <a:lnTo>
                  <a:pt x="3185490" y="1625600"/>
                </a:lnTo>
                <a:lnTo>
                  <a:pt x="3168078" y="1612900"/>
                </a:lnTo>
                <a:lnTo>
                  <a:pt x="3525837" y="1612900"/>
                </a:lnTo>
                <a:lnTo>
                  <a:pt x="3501364" y="1625600"/>
                </a:lnTo>
                <a:close/>
              </a:path>
              <a:path w="5913120" h="1676400">
                <a:moveTo>
                  <a:pt x="1043698" y="1638300"/>
                </a:moveTo>
                <a:lnTo>
                  <a:pt x="966317" y="1638300"/>
                </a:lnTo>
                <a:lnTo>
                  <a:pt x="942657" y="1625600"/>
                </a:lnTo>
                <a:lnTo>
                  <a:pt x="1018158" y="1625600"/>
                </a:lnTo>
                <a:lnTo>
                  <a:pt x="1043698" y="1638300"/>
                </a:lnTo>
                <a:close/>
              </a:path>
              <a:path w="5913120" h="1676400">
                <a:moveTo>
                  <a:pt x="1688820" y="1638300"/>
                </a:moveTo>
                <a:lnTo>
                  <a:pt x="1624647" y="1638300"/>
                </a:lnTo>
                <a:lnTo>
                  <a:pt x="1640382" y="1625600"/>
                </a:lnTo>
                <a:lnTo>
                  <a:pt x="1703590" y="1625600"/>
                </a:lnTo>
                <a:lnTo>
                  <a:pt x="1688820" y="1638300"/>
                </a:lnTo>
                <a:close/>
              </a:path>
              <a:path w="5913120" h="1676400">
                <a:moveTo>
                  <a:pt x="2023668" y="1638300"/>
                </a:moveTo>
                <a:lnTo>
                  <a:pt x="1963331" y="1638300"/>
                </a:lnTo>
                <a:lnTo>
                  <a:pt x="1949589" y="1625600"/>
                </a:lnTo>
                <a:lnTo>
                  <a:pt x="2008924" y="1625600"/>
                </a:lnTo>
                <a:lnTo>
                  <a:pt x="2023668" y="1638300"/>
                </a:lnTo>
                <a:close/>
              </a:path>
              <a:path w="5913120" h="1676400">
                <a:moveTo>
                  <a:pt x="2641498" y="1638300"/>
                </a:moveTo>
                <a:lnTo>
                  <a:pt x="2586304" y="1638300"/>
                </a:lnTo>
                <a:lnTo>
                  <a:pt x="2604109" y="1625600"/>
                </a:lnTo>
                <a:lnTo>
                  <a:pt x="2658211" y="1625600"/>
                </a:lnTo>
                <a:lnTo>
                  <a:pt x="2641498" y="1638300"/>
                </a:lnTo>
                <a:close/>
              </a:path>
              <a:path w="5913120" h="1676400">
                <a:moveTo>
                  <a:pt x="1096352" y="1651000"/>
                </a:moveTo>
                <a:lnTo>
                  <a:pt x="1041349" y="1651000"/>
                </a:lnTo>
                <a:lnTo>
                  <a:pt x="1015695" y="1638300"/>
                </a:lnTo>
                <a:lnTo>
                  <a:pt x="1069606" y="1638300"/>
                </a:lnTo>
                <a:lnTo>
                  <a:pt x="1096352" y="1651000"/>
                </a:lnTo>
                <a:close/>
              </a:path>
              <a:path w="5913120" h="1676400">
                <a:moveTo>
                  <a:pt x="1627123" y="1651000"/>
                </a:moveTo>
                <a:lnTo>
                  <a:pt x="1542859" y="1651000"/>
                </a:lnTo>
                <a:lnTo>
                  <a:pt x="1559737" y="1638300"/>
                </a:lnTo>
                <a:lnTo>
                  <a:pt x="1642922" y="1638300"/>
                </a:lnTo>
                <a:lnTo>
                  <a:pt x="1627123" y="1651000"/>
                </a:lnTo>
                <a:close/>
              </a:path>
              <a:path w="5913120" h="1676400">
                <a:moveTo>
                  <a:pt x="2084755" y="1651000"/>
                </a:moveTo>
                <a:lnTo>
                  <a:pt x="2021027" y="1651000"/>
                </a:lnTo>
                <a:lnTo>
                  <a:pt x="2006206" y="1638300"/>
                </a:lnTo>
                <a:lnTo>
                  <a:pt x="2069045" y="1638300"/>
                </a:lnTo>
                <a:lnTo>
                  <a:pt x="2084755" y="1651000"/>
                </a:lnTo>
                <a:close/>
              </a:path>
              <a:path w="5913120" h="1676400">
                <a:moveTo>
                  <a:pt x="2588933" y="1651000"/>
                </a:moveTo>
                <a:lnTo>
                  <a:pt x="2511933" y="1651000"/>
                </a:lnTo>
                <a:lnTo>
                  <a:pt x="2531135" y="1638300"/>
                </a:lnTo>
                <a:lnTo>
                  <a:pt x="2606840" y="1638300"/>
                </a:lnTo>
                <a:lnTo>
                  <a:pt x="2588933" y="1651000"/>
                </a:lnTo>
                <a:close/>
              </a:path>
              <a:path w="5913120" h="1676400">
                <a:moveTo>
                  <a:pt x="1222603" y="1663700"/>
                </a:moveTo>
                <a:lnTo>
                  <a:pt x="1094485" y="1663700"/>
                </a:lnTo>
                <a:lnTo>
                  <a:pt x="1067625" y="1651000"/>
                </a:lnTo>
                <a:lnTo>
                  <a:pt x="1208036" y="1651000"/>
                </a:lnTo>
                <a:lnTo>
                  <a:pt x="1222603" y="1663700"/>
                </a:lnTo>
                <a:close/>
              </a:path>
              <a:path w="5913120" h="1676400">
                <a:moveTo>
                  <a:pt x="1544573" y="1663700"/>
                </a:moveTo>
                <a:lnTo>
                  <a:pt x="1419745" y="1663700"/>
                </a:lnTo>
                <a:lnTo>
                  <a:pt x="1437932" y="1651000"/>
                </a:lnTo>
                <a:lnTo>
                  <a:pt x="1561528" y="1651000"/>
                </a:lnTo>
                <a:lnTo>
                  <a:pt x="1544573" y="1663700"/>
                </a:lnTo>
                <a:close/>
              </a:path>
              <a:path w="5913120" h="1676400">
                <a:moveTo>
                  <a:pt x="2200046" y="1663700"/>
                </a:moveTo>
                <a:lnTo>
                  <a:pt x="2098789" y="1663700"/>
                </a:lnTo>
                <a:lnTo>
                  <a:pt x="2082774" y="1651000"/>
                </a:lnTo>
                <a:lnTo>
                  <a:pt x="2182926" y="1651000"/>
                </a:lnTo>
                <a:lnTo>
                  <a:pt x="2200046" y="1663700"/>
                </a:lnTo>
                <a:close/>
              </a:path>
              <a:path w="5913120" h="1676400">
                <a:moveTo>
                  <a:pt x="2513774" y="1663700"/>
                </a:moveTo>
                <a:lnTo>
                  <a:pt x="2411895" y="1663700"/>
                </a:lnTo>
                <a:lnTo>
                  <a:pt x="2432545" y="1651000"/>
                </a:lnTo>
                <a:lnTo>
                  <a:pt x="2533078" y="1651000"/>
                </a:lnTo>
                <a:lnTo>
                  <a:pt x="2513774" y="1663700"/>
                </a:lnTo>
                <a:close/>
              </a:path>
              <a:path w="5913120" h="1676400">
                <a:moveTo>
                  <a:pt x="1420456" y="1676400"/>
                </a:moveTo>
                <a:lnTo>
                  <a:pt x="1221803" y="1676400"/>
                </a:lnTo>
                <a:lnTo>
                  <a:pt x="1207185" y="1663700"/>
                </a:lnTo>
                <a:lnTo>
                  <a:pt x="1438719" y="1663700"/>
                </a:lnTo>
                <a:lnTo>
                  <a:pt x="1420456" y="1676400"/>
                </a:lnTo>
                <a:close/>
              </a:path>
              <a:path w="5913120" h="1676400">
                <a:moveTo>
                  <a:pt x="2412822" y="1676400"/>
                </a:moveTo>
                <a:lnTo>
                  <a:pt x="2199132" y="1676400"/>
                </a:lnTo>
                <a:lnTo>
                  <a:pt x="2181936" y="1663700"/>
                </a:lnTo>
                <a:lnTo>
                  <a:pt x="2433561" y="1663700"/>
                </a:lnTo>
                <a:lnTo>
                  <a:pt x="2412822" y="16764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48840" y="4419930"/>
            <a:ext cx="348891" cy="196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12747" y="4398822"/>
            <a:ext cx="290830" cy="289560"/>
          </a:xfrm>
          <a:custGeom>
            <a:avLst/>
            <a:gdLst/>
            <a:ahLst/>
            <a:cxnLst/>
            <a:rect l="l" t="t" r="r" b="b"/>
            <a:pathLst>
              <a:path w="290829" h="289560">
                <a:moveTo>
                  <a:pt x="160096" y="289560"/>
                </a:moveTo>
                <a:lnTo>
                  <a:pt x="130403" y="289560"/>
                </a:lnTo>
                <a:lnTo>
                  <a:pt x="108953" y="285750"/>
                </a:lnTo>
                <a:lnTo>
                  <a:pt x="95313" y="280670"/>
                </a:lnTo>
                <a:lnTo>
                  <a:pt x="82270" y="275589"/>
                </a:lnTo>
                <a:lnTo>
                  <a:pt x="76009" y="271779"/>
                </a:lnTo>
                <a:lnTo>
                  <a:pt x="69926" y="269239"/>
                </a:lnTo>
                <a:lnTo>
                  <a:pt x="64033" y="265429"/>
                </a:lnTo>
                <a:lnTo>
                  <a:pt x="58343" y="261620"/>
                </a:lnTo>
                <a:lnTo>
                  <a:pt x="52857" y="256539"/>
                </a:lnTo>
                <a:lnTo>
                  <a:pt x="47586" y="252729"/>
                </a:lnTo>
                <a:lnTo>
                  <a:pt x="42545" y="247650"/>
                </a:lnTo>
                <a:lnTo>
                  <a:pt x="37731" y="242570"/>
                </a:lnTo>
                <a:lnTo>
                  <a:pt x="33172" y="237489"/>
                </a:lnTo>
                <a:lnTo>
                  <a:pt x="28854" y="231139"/>
                </a:lnTo>
                <a:lnTo>
                  <a:pt x="24803" y="226060"/>
                </a:lnTo>
                <a:lnTo>
                  <a:pt x="6527" y="187960"/>
                </a:lnTo>
                <a:lnTo>
                  <a:pt x="0" y="144779"/>
                </a:lnTo>
                <a:lnTo>
                  <a:pt x="177" y="137160"/>
                </a:lnTo>
                <a:lnTo>
                  <a:pt x="8813" y="95250"/>
                </a:lnTo>
                <a:lnTo>
                  <a:pt x="11417" y="87629"/>
                </a:lnTo>
                <a:lnTo>
                  <a:pt x="14325" y="81279"/>
                </a:lnTo>
                <a:lnTo>
                  <a:pt x="17525" y="74929"/>
                </a:lnTo>
                <a:lnTo>
                  <a:pt x="21031" y="69850"/>
                </a:lnTo>
                <a:lnTo>
                  <a:pt x="24803" y="63500"/>
                </a:lnTo>
                <a:lnTo>
                  <a:pt x="52857" y="33020"/>
                </a:lnTo>
                <a:lnTo>
                  <a:pt x="58343" y="27939"/>
                </a:lnTo>
                <a:lnTo>
                  <a:pt x="64033" y="24129"/>
                </a:lnTo>
                <a:lnTo>
                  <a:pt x="69926" y="20320"/>
                </a:lnTo>
                <a:lnTo>
                  <a:pt x="76009" y="16510"/>
                </a:lnTo>
                <a:lnTo>
                  <a:pt x="82270" y="13970"/>
                </a:lnTo>
                <a:lnTo>
                  <a:pt x="88709" y="10160"/>
                </a:lnTo>
                <a:lnTo>
                  <a:pt x="95313" y="7620"/>
                </a:lnTo>
                <a:lnTo>
                  <a:pt x="102057" y="6350"/>
                </a:lnTo>
                <a:lnTo>
                  <a:pt x="108953" y="3810"/>
                </a:lnTo>
                <a:lnTo>
                  <a:pt x="130403" y="0"/>
                </a:lnTo>
                <a:lnTo>
                  <a:pt x="160096" y="0"/>
                </a:lnTo>
                <a:lnTo>
                  <a:pt x="181546" y="3810"/>
                </a:lnTo>
                <a:lnTo>
                  <a:pt x="188442" y="6350"/>
                </a:lnTo>
                <a:lnTo>
                  <a:pt x="195199" y="7620"/>
                </a:lnTo>
                <a:lnTo>
                  <a:pt x="201790" y="10160"/>
                </a:lnTo>
                <a:lnTo>
                  <a:pt x="206082" y="12700"/>
                </a:lnTo>
                <a:lnTo>
                  <a:pt x="131851" y="12700"/>
                </a:lnTo>
                <a:lnTo>
                  <a:pt x="124904" y="13970"/>
                </a:lnTo>
                <a:lnTo>
                  <a:pt x="125222" y="13970"/>
                </a:lnTo>
                <a:lnTo>
                  <a:pt x="118376" y="15239"/>
                </a:lnTo>
                <a:lnTo>
                  <a:pt x="118681" y="15239"/>
                </a:lnTo>
                <a:lnTo>
                  <a:pt x="111963" y="16510"/>
                </a:lnTo>
                <a:lnTo>
                  <a:pt x="112268" y="16510"/>
                </a:lnTo>
                <a:lnTo>
                  <a:pt x="105676" y="17779"/>
                </a:lnTo>
                <a:lnTo>
                  <a:pt x="105981" y="17779"/>
                </a:lnTo>
                <a:lnTo>
                  <a:pt x="99529" y="20320"/>
                </a:lnTo>
                <a:lnTo>
                  <a:pt x="99822" y="20320"/>
                </a:lnTo>
                <a:lnTo>
                  <a:pt x="93510" y="22860"/>
                </a:lnTo>
                <a:lnTo>
                  <a:pt x="93802" y="22860"/>
                </a:lnTo>
                <a:lnTo>
                  <a:pt x="87642" y="25400"/>
                </a:lnTo>
                <a:lnTo>
                  <a:pt x="87922" y="25400"/>
                </a:lnTo>
                <a:lnTo>
                  <a:pt x="81940" y="27939"/>
                </a:lnTo>
                <a:lnTo>
                  <a:pt x="82207" y="27939"/>
                </a:lnTo>
                <a:lnTo>
                  <a:pt x="76390" y="31750"/>
                </a:lnTo>
                <a:lnTo>
                  <a:pt x="76657" y="31750"/>
                </a:lnTo>
                <a:lnTo>
                  <a:pt x="71018" y="34289"/>
                </a:lnTo>
                <a:lnTo>
                  <a:pt x="71272" y="34289"/>
                </a:lnTo>
                <a:lnTo>
                  <a:pt x="65824" y="38100"/>
                </a:lnTo>
                <a:lnTo>
                  <a:pt x="66065" y="38100"/>
                </a:lnTo>
                <a:lnTo>
                  <a:pt x="60820" y="41910"/>
                </a:lnTo>
                <a:lnTo>
                  <a:pt x="61048" y="41910"/>
                </a:lnTo>
                <a:lnTo>
                  <a:pt x="56019" y="46989"/>
                </a:lnTo>
                <a:lnTo>
                  <a:pt x="56235" y="46989"/>
                </a:lnTo>
                <a:lnTo>
                  <a:pt x="51409" y="50800"/>
                </a:lnTo>
                <a:lnTo>
                  <a:pt x="51625" y="50800"/>
                </a:lnTo>
                <a:lnTo>
                  <a:pt x="47028" y="55879"/>
                </a:lnTo>
                <a:lnTo>
                  <a:pt x="47231" y="55879"/>
                </a:lnTo>
                <a:lnTo>
                  <a:pt x="43954" y="59689"/>
                </a:lnTo>
                <a:lnTo>
                  <a:pt x="43065" y="59689"/>
                </a:lnTo>
                <a:lnTo>
                  <a:pt x="39763" y="64770"/>
                </a:lnTo>
                <a:lnTo>
                  <a:pt x="39116" y="64770"/>
                </a:lnTo>
                <a:lnTo>
                  <a:pt x="36017" y="69850"/>
                </a:lnTo>
                <a:lnTo>
                  <a:pt x="35420" y="69850"/>
                </a:lnTo>
                <a:lnTo>
                  <a:pt x="31800" y="76200"/>
                </a:lnTo>
                <a:lnTo>
                  <a:pt x="31965" y="76200"/>
                </a:lnTo>
                <a:lnTo>
                  <a:pt x="28613" y="81279"/>
                </a:lnTo>
                <a:lnTo>
                  <a:pt x="28765" y="81279"/>
                </a:lnTo>
                <a:lnTo>
                  <a:pt x="25692" y="87629"/>
                </a:lnTo>
                <a:lnTo>
                  <a:pt x="25831" y="87629"/>
                </a:lnTo>
                <a:lnTo>
                  <a:pt x="23050" y="92710"/>
                </a:lnTo>
                <a:lnTo>
                  <a:pt x="20688" y="99060"/>
                </a:lnTo>
                <a:lnTo>
                  <a:pt x="18605" y="105410"/>
                </a:lnTo>
                <a:lnTo>
                  <a:pt x="16827" y="111760"/>
                </a:lnTo>
                <a:lnTo>
                  <a:pt x="15354" y="118110"/>
                </a:lnTo>
                <a:lnTo>
                  <a:pt x="14198" y="124460"/>
                </a:lnTo>
                <a:lnTo>
                  <a:pt x="13360" y="130810"/>
                </a:lnTo>
                <a:lnTo>
                  <a:pt x="12953" y="137160"/>
                </a:lnTo>
                <a:lnTo>
                  <a:pt x="12700" y="144779"/>
                </a:lnTo>
                <a:lnTo>
                  <a:pt x="12877" y="151129"/>
                </a:lnTo>
                <a:lnTo>
                  <a:pt x="13398" y="158750"/>
                </a:lnTo>
                <a:lnTo>
                  <a:pt x="14249" y="165100"/>
                </a:lnTo>
                <a:lnTo>
                  <a:pt x="15417" y="171450"/>
                </a:lnTo>
                <a:lnTo>
                  <a:pt x="16903" y="177800"/>
                </a:lnTo>
                <a:lnTo>
                  <a:pt x="18694" y="184150"/>
                </a:lnTo>
                <a:lnTo>
                  <a:pt x="20789" y="190500"/>
                </a:lnTo>
                <a:lnTo>
                  <a:pt x="23164" y="196850"/>
                </a:lnTo>
                <a:lnTo>
                  <a:pt x="23606" y="196850"/>
                </a:lnTo>
                <a:lnTo>
                  <a:pt x="25831" y="201929"/>
                </a:lnTo>
                <a:lnTo>
                  <a:pt x="25692" y="201929"/>
                </a:lnTo>
                <a:lnTo>
                  <a:pt x="28765" y="208279"/>
                </a:lnTo>
                <a:lnTo>
                  <a:pt x="28613" y="208279"/>
                </a:lnTo>
                <a:lnTo>
                  <a:pt x="31965" y="213360"/>
                </a:lnTo>
                <a:lnTo>
                  <a:pt x="31800" y="213360"/>
                </a:lnTo>
                <a:lnTo>
                  <a:pt x="35420" y="218439"/>
                </a:lnTo>
                <a:lnTo>
                  <a:pt x="35242" y="218439"/>
                </a:lnTo>
                <a:lnTo>
                  <a:pt x="39116" y="223520"/>
                </a:lnTo>
                <a:lnTo>
                  <a:pt x="38938" y="223520"/>
                </a:lnTo>
                <a:lnTo>
                  <a:pt x="43065" y="228600"/>
                </a:lnTo>
                <a:lnTo>
                  <a:pt x="42862" y="228600"/>
                </a:lnTo>
                <a:lnTo>
                  <a:pt x="47231" y="233679"/>
                </a:lnTo>
                <a:lnTo>
                  <a:pt x="47028" y="233679"/>
                </a:lnTo>
                <a:lnTo>
                  <a:pt x="51625" y="238760"/>
                </a:lnTo>
                <a:lnTo>
                  <a:pt x="51409" y="238760"/>
                </a:lnTo>
                <a:lnTo>
                  <a:pt x="56235" y="242570"/>
                </a:lnTo>
                <a:lnTo>
                  <a:pt x="56019" y="242570"/>
                </a:lnTo>
                <a:lnTo>
                  <a:pt x="61048" y="246379"/>
                </a:lnTo>
                <a:lnTo>
                  <a:pt x="60820" y="246379"/>
                </a:lnTo>
                <a:lnTo>
                  <a:pt x="66065" y="251460"/>
                </a:lnTo>
                <a:lnTo>
                  <a:pt x="67640" y="251460"/>
                </a:lnTo>
                <a:lnTo>
                  <a:pt x="71272" y="254000"/>
                </a:lnTo>
                <a:lnTo>
                  <a:pt x="71018" y="254000"/>
                </a:lnTo>
                <a:lnTo>
                  <a:pt x="76657" y="257810"/>
                </a:lnTo>
                <a:lnTo>
                  <a:pt x="76390" y="257810"/>
                </a:lnTo>
                <a:lnTo>
                  <a:pt x="82207" y="261620"/>
                </a:lnTo>
                <a:lnTo>
                  <a:pt x="81940" y="261620"/>
                </a:lnTo>
                <a:lnTo>
                  <a:pt x="87922" y="264160"/>
                </a:lnTo>
                <a:lnTo>
                  <a:pt x="87642" y="264160"/>
                </a:lnTo>
                <a:lnTo>
                  <a:pt x="93802" y="266700"/>
                </a:lnTo>
                <a:lnTo>
                  <a:pt x="93510" y="266700"/>
                </a:lnTo>
                <a:lnTo>
                  <a:pt x="99822" y="269239"/>
                </a:lnTo>
                <a:lnTo>
                  <a:pt x="99529" y="269239"/>
                </a:lnTo>
                <a:lnTo>
                  <a:pt x="105981" y="271779"/>
                </a:lnTo>
                <a:lnTo>
                  <a:pt x="105676" y="271779"/>
                </a:lnTo>
                <a:lnTo>
                  <a:pt x="112268" y="273050"/>
                </a:lnTo>
                <a:lnTo>
                  <a:pt x="111963" y="273050"/>
                </a:lnTo>
                <a:lnTo>
                  <a:pt x="118681" y="274320"/>
                </a:lnTo>
                <a:lnTo>
                  <a:pt x="118376" y="274320"/>
                </a:lnTo>
                <a:lnTo>
                  <a:pt x="125222" y="275589"/>
                </a:lnTo>
                <a:lnTo>
                  <a:pt x="124904" y="275589"/>
                </a:lnTo>
                <a:lnTo>
                  <a:pt x="131851" y="276860"/>
                </a:lnTo>
                <a:lnTo>
                  <a:pt x="205009" y="276860"/>
                </a:lnTo>
                <a:lnTo>
                  <a:pt x="195199" y="280670"/>
                </a:lnTo>
                <a:lnTo>
                  <a:pt x="181546" y="285750"/>
                </a:lnTo>
                <a:lnTo>
                  <a:pt x="160096" y="289560"/>
                </a:lnTo>
                <a:close/>
              </a:path>
              <a:path w="290829" h="289560">
                <a:moveTo>
                  <a:pt x="247637" y="60960"/>
                </a:moveTo>
                <a:lnTo>
                  <a:pt x="243268" y="55879"/>
                </a:lnTo>
                <a:lnTo>
                  <a:pt x="243484" y="55879"/>
                </a:lnTo>
                <a:lnTo>
                  <a:pt x="238874" y="50800"/>
                </a:lnTo>
                <a:lnTo>
                  <a:pt x="239090" y="50800"/>
                </a:lnTo>
                <a:lnTo>
                  <a:pt x="234264" y="46989"/>
                </a:lnTo>
                <a:lnTo>
                  <a:pt x="234492" y="46989"/>
                </a:lnTo>
                <a:lnTo>
                  <a:pt x="229450" y="41910"/>
                </a:lnTo>
                <a:lnTo>
                  <a:pt x="229692" y="41910"/>
                </a:lnTo>
                <a:lnTo>
                  <a:pt x="224434" y="38100"/>
                </a:lnTo>
                <a:lnTo>
                  <a:pt x="224688" y="38100"/>
                </a:lnTo>
                <a:lnTo>
                  <a:pt x="219240" y="34289"/>
                </a:lnTo>
                <a:lnTo>
                  <a:pt x="219494" y="34289"/>
                </a:lnTo>
                <a:lnTo>
                  <a:pt x="213855" y="31750"/>
                </a:lnTo>
                <a:lnTo>
                  <a:pt x="214122" y="31750"/>
                </a:lnTo>
                <a:lnTo>
                  <a:pt x="208305" y="27939"/>
                </a:lnTo>
                <a:lnTo>
                  <a:pt x="208572" y="27939"/>
                </a:lnTo>
                <a:lnTo>
                  <a:pt x="202577" y="25400"/>
                </a:lnTo>
                <a:lnTo>
                  <a:pt x="202857" y="25400"/>
                </a:lnTo>
                <a:lnTo>
                  <a:pt x="196710" y="22860"/>
                </a:lnTo>
                <a:lnTo>
                  <a:pt x="196989" y="22860"/>
                </a:lnTo>
                <a:lnTo>
                  <a:pt x="190690" y="20320"/>
                </a:lnTo>
                <a:lnTo>
                  <a:pt x="190982" y="20320"/>
                </a:lnTo>
                <a:lnTo>
                  <a:pt x="184518" y="17779"/>
                </a:lnTo>
                <a:lnTo>
                  <a:pt x="184823" y="17779"/>
                </a:lnTo>
                <a:lnTo>
                  <a:pt x="178231" y="16510"/>
                </a:lnTo>
                <a:lnTo>
                  <a:pt x="178536" y="16510"/>
                </a:lnTo>
                <a:lnTo>
                  <a:pt x="171818" y="15239"/>
                </a:lnTo>
                <a:lnTo>
                  <a:pt x="172135" y="15239"/>
                </a:lnTo>
                <a:lnTo>
                  <a:pt x="165290" y="13970"/>
                </a:lnTo>
                <a:lnTo>
                  <a:pt x="165608" y="13970"/>
                </a:lnTo>
                <a:lnTo>
                  <a:pt x="158661" y="12700"/>
                </a:lnTo>
                <a:lnTo>
                  <a:pt x="206082" y="12700"/>
                </a:lnTo>
                <a:lnTo>
                  <a:pt x="208229" y="13970"/>
                </a:lnTo>
                <a:lnTo>
                  <a:pt x="214490" y="16510"/>
                </a:lnTo>
                <a:lnTo>
                  <a:pt x="220573" y="20320"/>
                </a:lnTo>
                <a:lnTo>
                  <a:pt x="226466" y="24129"/>
                </a:lnTo>
                <a:lnTo>
                  <a:pt x="232168" y="27939"/>
                </a:lnTo>
                <a:lnTo>
                  <a:pt x="237655" y="33020"/>
                </a:lnTo>
                <a:lnTo>
                  <a:pt x="242925" y="36829"/>
                </a:lnTo>
                <a:lnTo>
                  <a:pt x="263265" y="59689"/>
                </a:lnTo>
                <a:lnTo>
                  <a:pt x="247446" y="59689"/>
                </a:lnTo>
                <a:lnTo>
                  <a:pt x="247637" y="60960"/>
                </a:lnTo>
                <a:close/>
              </a:path>
              <a:path w="290829" h="289560">
                <a:moveTo>
                  <a:pt x="42862" y="60960"/>
                </a:moveTo>
                <a:lnTo>
                  <a:pt x="43065" y="59689"/>
                </a:lnTo>
                <a:lnTo>
                  <a:pt x="43954" y="59689"/>
                </a:lnTo>
                <a:lnTo>
                  <a:pt x="42862" y="60960"/>
                </a:lnTo>
                <a:close/>
              </a:path>
              <a:path w="290829" h="289560">
                <a:moveTo>
                  <a:pt x="251574" y="66039"/>
                </a:moveTo>
                <a:lnTo>
                  <a:pt x="247446" y="59689"/>
                </a:lnTo>
                <a:lnTo>
                  <a:pt x="263265" y="59689"/>
                </a:lnTo>
                <a:lnTo>
                  <a:pt x="265696" y="63500"/>
                </a:lnTo>
                <a:lnTo>
                  <a:pt x="266453" y="64770"/>
                </a:lnTo>
                <a:lnTo>
                  <a:pt x="251383" y="64770"/>
                </a:lnTo>
                <a:lnTo>
                  <a:pt x="251574" y="66039"/>
                </a:lnTo>
                <a:close/>
              </a:path>
              <a:path w="290829" h="289560">
                <a:moveTo>
                  <a:pt x="38938" y="66039"/>
                </a:moveTo>
                <a:lnTo>
                  <a:pt x="39116" y="64770"/>
                </a:lnTo>
                <a:lnTo>
                  <a:pt x="39763" y="64770"/>
                </a:lnTo>
                <a:lnTo>
                  <a:pt x="38938" y="66039"/>
                </a:lnTo>
                <a:close/>
              </a:path>
              <a:path w="290829" h="289560">
                <a:moveTo>
                  <a:pt x="255257" y="71120"/>
                </a:moveTo>
                <a:lnTo>
                  <a:pt x="251383" y="64770"/>
                </a:lnTo>
                <a:lnTo>
                  <a:pt x="266453" y="64770"/>
                </a:lnTo>
                <a:lnTo>
                  <a:pt x="269481" y="69850"/>
                </a:lnTo>
                <a:lnTo>
                  <a:pt x="255092" y="69850"/>
                </a:lnTo>
                <a:lnTo>
                  <a:pt x="255257" y="71120"/>
                </a:lnTo>
                <a:close/>
              </a:path>
              <a:path w="290829" h="289560">
                <a:moveTo>
                  <a:pt x="35242" y="71120"/>
                </a:moveTo>
                <a:lnTo>
                  <a:pt x="35420" y="69850"/>
                </a:lnTo>
                <a:lnTo>
                  <a:pt x="36017" y="69850"/>
                </a:lnTo>
                <a:lnTo>
                  <a:pt x="35242" y="71120"/>
                </a:lnTo>
                <a:close/>
              </a:path>
              <a:path w="290829" h="289560">
                <a:moveTo>
                  <a:pt x="289856" y="158750"/>
                </a:moveTo>
                <a:lnTo>
                  <a:pt x="277114" y="158750"/>
                </a:lnTo>
                <a:lnTo>
                  <a:pt x="277647" y="151129"/>
                </a:lnTo>
                <a:lnTo>
                  <a:pt x="277812" y="144779"/>
                </a:lnTo>
                <a:lnTo>
                  <a:pt x="277634" y="137160"/>
                </a:lnTo>
                <a:lnTo>
                  <a:pt x="277114" y="130810"/>
                </a:lnTo>
                <a:lnTo>
                  <a:pt x="276263" y="124460"/>
                </a:lnTo>
                <a:lnTo>
                  <a:pt x="275081" y="118110"/>
                </a:lnTo>
                <a:lnTo>
                  <a:pt x="273596" y="111760"/>
                </a:lnTo>
                <a:lnTo>
                  <a:pt x="271805" y="105410"/>
                </a:lnTo>
                <a:lnTo>
                  <a:pt x="269709" y="99060"/>
                </a:lnTo>
                <a:lnTo>
                  <a:pt x="267335" y="92710"/>
                </a:lnTo>
                <a:lnTo>
                  <a:pt x="264680" y="87629"/>
                </a:lnTo>
                <a:lnTo>
                  <a:pt x="261747" y="81279"/>
                </a:lnTo>
                <a:lnTo>
                  <a:pt x="261886" y="81279"/>
                </a:lnTo>
                <a:lnTo>
                  <a:pt x="258546" y="76200"/>
                </a:lnTo>
                <a:lnTo>
                  <a:pt x="258699" y="76200"/>
                </a:lnTo>
                <a:lnTo>
                  <a:pt x="255092" y="69850"/>
                </a:lnTo>
                <a:lnTo>
                  <a:pt x="269481" y="69850"/>
                </a:lnTo>
                <a:lnTo>
                  <a:pt x="272973" y="74929"/>
                </a:lnTo>
                <a:lnTo>
                  <a:pt x="276186" y="81279"/>
                </a:lnTo>
                <a:lnTo>
                  <a:pt x="279095" y="87629"/>
                </a:lnTo>
                <a:lnTo>
                  <a:pt x="281698" y="95250"/>
                </a:lnTo>
                <a:lnTo>
                  <a:pt x="283984" y="101600"/>
                </a:lnTo>
                <a:lnTo>
                  <a:pt x="290512" y="144779"/>
                </a:lnTo>
                <a:lnTo>
                  <a:pt x="290322" y="152400"/>
                </a:lnTo>
                <a:lnTo>
                  <a:pt x="289856" y="158750"/>
                </a:lnTo>
                <a:close/>
              </a:path>
              <a:path w="290829" h="289560">
                <a:moveTo>
                  <a:pt x="12865" y="138429"/>
                </a:moveTo>
                <a:lnTo>
                  <a:pt x="12877" y="137160"/>
                </a:lnTo>
                <a:lnTo>
                  <a:pt x="12865" y="138429"/>
                </a:lnTo>
                <a:close/>
              </a:path>
              <a:path w="290829" h="289560">
                <a:moveTo>
                  <a:pt x="277647" y="138429"/>
                </a:moveTo>
                <a:lnTo>
                  <a:pt x="277558" y="137160"/>
                </a:lnTo>
                <a:lnTo>
                  <a:pt x="277647" y="138429"/>
                </a:lnTo>
                <a:close/>
              </a:path>
              <a:path w="290829" h="289560">
                <a:moveTo>
                  <a:pt x="13508" y="158750"/>
                </a:moveTo>
                <a:lnTo>
                  <a:pt x="13360" y="157479"/>
                </a:lnTo>
                <a:lnTo>
                  <a:pt x="13508" y="158750"/>
                </a:lnTo>
                <a:close/>
              </a:path>
              <a:path w="290829" h="289560">
                <a:moveTo>
                  <a:pt x="280657" y="196850"/>
                </a:moveTo>
                <a:lnTo>
                  <a:pt x="267335" y="196850"/>
                </a:lnTo>
                <a:lnTo>
                  <a:pt x="269824" y="190500"/>
                </a:lnTo>
                <a:lnTo>
                  <a:pt x="271894" y="184150"/>
                </a:lnTo>
                <a:lnTo>
                  <a:pt x="273672" y="177800"/>
                </a:lnTo>
                <a:lnTo>
                  <a:pt x="275145" y="171450"/>
                </a:lnTo>
                <a:lnTo>
                  <a:pt x="276313" y="165100"/>
                </a:lnTo>
                <a:lnTo>
                  <a:pt x="277139" y="157479"/>
                </a:lnTo>
                <a:lnTo>
                  <a:pt x="277114" y="158750"/>
                </a:lnTo>
                <a:lnTo>
                  <a:pt x="289856" y="158750"/>
                </a:lnTo>
                <a:lnTo>
                  <a:pt x="289763" y="160020"/>
                </a:lnTo>
                <a:lnTo>
                  <a:pt x="288836" y="166370"/>
                </a:lnTo>
                <a:lnTo>
                  <a:pt x="287566" y="173989"/>
                </a:lnTo>
                <a:lnTo>
                  <a:pt x="283984" y="187960"/>
                </a:lnTo>
                <a:lnTo>
                  <a:pt x="281698" y="194310"/>
                </a:lnTo>
                <a:lnTo>
                  <a:pt x="280657" y="196850"/>
                </a:lnTo>
                <a:close/>
              </a:path>
              <a:path w="290829" h="289560">
                <a:moveTo>
                  <a:pt x="23606" y="196850"/>
                </a:moveTo>
                <a:lnTo>
                  <a:pt x="23164" y="196850"/>
                </a:lnTo>
                <a:lnTo>
                  <a:pt x="23050" y="195579"/>
                </a:lnTo>
                <a:lnTo>
                  <a:pt x="23606" y="196850"/>
                </a:lnTo>
                <a:close/>
              </a:path>
              <a:path w="290829" h="289560">
                <a:moveTo>
                  <a:pt x="244186" y="251460"/>
                </a:moveTo>
                <a:lnTo>
                  <a:pt x="224434" y="251460"/>
                </a:lnTo>
                <a:lnTo>
                  <a:pt x="229692" y="246379"/>
                </a:lnTo>
                <a:lnTo>
                  <a:pt x="229450" y="246379"/>
                </a:lnTo>
                <a:lnTo>
                  <a:pt x="234492" y="242570"/>
                </a:lnTo>
                <a:lnTo>
                  <a:pt x="234264" y="242570"/>
                </a:lnTo>
                <a:lnTo>
                  <a:pt x="239090" y="238760"/>
                </a:lnTo>
                <a:lnTo>
                  <a:pt x="238874" y="238760"/>
                </a:lnTo>
                <a:lnTo>
                  <a:pt x="243484" y="233679"/>
                </a:lnTo>
                <a:lnTo>
                  <a:pt x="243268" y="233679"/>
                </a:lnTo>
                <a:lnTo>
                  <a:pt x="247637" y="228600"/>
                </a:lnTo>
                <a:lnTo>
                  <a:pt x="247446" y="228600"/>
                </a:lnTo>
                <a:lnTo>
                  <a:pt x="251574" y="223520"/>
                </a:lnTo>
                <a:lnTo>
                  <a:pt x="251383" y="223520"/>
                </a:lnTo>
                <a:lnTo>
                  <a:pt x="255257" y="218439"/>
                </a:lnTo>
                <a:lnTo>
                  <a:pt x="255092" y="218439"/>
                </a:lnTo>
                <a:lnTo>
                  <a:pt x="258699" y="213360"/>
                </a:lnTo>
                <a:lnTo>
                  <a:pt x="258546" y="213360"/>
                </a:lnTo>
                <a:lnTo>
                  <a:pt x="261886" y="208279"/>
                </a:lnTo>
                <a:lnTo>
                  <a:pt x="261747" y="208279"/>
                </a:lnTo>
                <a:lnTo>
                  <a:pt x="264807" y="201929"/>
                </a:lnTo>
                <a:lnTo>
                  <a:pt x="267462" y="195579"/>
                </a:lnTo>
                <a:lnTo>
                  <a:pt x="267335" y="196850"/>
                </a:lnTo>
                <a:lnTo>
                  <a:pt x="280657" y="196850"/>
                </a:lnTo>
                <a:lnTo>
                  <a:pt x="261645" y="231139"/>
                </a:lnTo>
                <a:lnTo>
                  <a:pt x="257340" y="237489"/>
                </a:lnTo>
                <a:lnTo>
                  <a:pt x="252780" y="242570"/>
                </a:lnTo>
                <a:lnTo>
                  <a:pt x="247967" y="247650"/>
                </a:lnTo>
                <a:lnTo>
                  <a:pt x="244186" y="251460"/>
                </a:lnTo>
                <a:close/>
              </a:path>
              <a:path w="290829" h="289560">
                <a:moveTo>
                  <a:pt x="67640" y="251460"/>
                </a:moveTo>
                <a:lnTo>
                  <a:pt x="66065" y="251460"/>
                </a:lnTo>
                <a:lnTo>
                  <a:pt x="65824" y="250189"/>
                </a:lnTo>
                <a:lnTo>
                  <a:pt x="67640" y="251460"/>
                </a:lnTo>
                <a:close/>
              </a:path>
              <a:path w="290829" h="289560">
                <a:moveTo>
                  <a:pt x="205009" y="276860"/>
                </a:moveTo>
                <a:lnTo>
                  <a:pt x="158661" y="276860"/>
                </a:lnTo>
                <a:lnTo>
                  <a:pt x="165608" y="275589"/>
                </a:lnTo>
                <a:lnTo>
                  <a:pt x="165290" y="275589"/>
                </a:lnTo>
                <a:lnTo>
                  <a:pt x="172135" y="274320"/>
                </a:lnTo>
                <a:lnTo>
                  <a:pt x="171818" y="274320"/>
                </a:lnTo>
                <a:lnTo>
                  <a:pt x="178536" y="273050"/>
                </a:lnTo>
                <a:lnTo>
                  <a:pt x="178231" y="273050"/>
                </a:lnTo>
                <a:lnTo>
                  <a:pt x="184823" y="271779"/>
                </a:lnTo>
                <a:lnTo>
                  <a:pt x="184518" y="271779"/>
                </a:lnTo>
                <a:lnTo>
                  <a:pt x="190982" y="269239"/>
                </a:lnTo>
                <a:lnTo>
                  <a:pt x="190690" y="269239"/>
                </a:lnTo>
                <a:lnTo>
                  <a:pt x="196989" y="266700"/>
                </a:lnTo>
                <a:lnTo>
                  <a:pt x="196710" y="266700"/>
                </a:lnTo>
                <a:lnTo>
                  <a:pt x="202857" y="264160"/>
                </a:lnTo>
                <a:lnTo>
                  <a:pt x="202577" y="264160"/>
                </a:lnTo>
                <a:lnTo>
                  <a:pt x="208572" y="261620"/>
                </a:lnTo>
                <a:lnTo>
                  <a:pt x="208305" y="261620"/>
                </a:lnTo>
                <a:lnTo>
                  <a:pt x="214122" y="257810"/>
                </a:lnTo>
                <a:lnTo>
                  <a:pt x="213855" y="257810"/>
                </a:lnTo>
                <a:lnTo>
                  <a:pt x="219494" y="254000"/>
                </a:lnTo>
                <a:lnTo>
                  <a:pt x="219240" y="254000"/>
                </a:lnTo>
                <a:lnTo>
                  <a:pt x="224688" y="250189"/>
                </a:lnTo>
                <a:lnTo>
                  <a:pt x="224434" y="251460"/>
                </a:lnTo>
                <a:lnTo>
                  <a:pt x="244186" y="251460"/>
                </a:lnTo>
                <a:lnTo>
                  <a:pt x="242925" y="252729"/>
                </a:lnTo>
                <a:lnTo>
                  <a:pt x="237655" y="256539"/>
                </a:lnTo>
                <a:lnTo>
                  <a:pt x="232168" y="261620"/>
                </a:lnTo>
                <a:lnTo>
                  <a:pt x="226466" y="265429"/>
                </a:lnTo>
                <a:lnTo>
                  <a:pt x="220573" y="269239"/>
                </a:lnTo>
                <a:lnTo>
                  <a:pt x="214490" y="271779"/>
                </a:lnTo>
                <a:lnTo>
                  <a:pt x="208229" y="275589"/>
                </a:lnTo>
                <a:lnTo>
                  <a:pt x="205009" y="27686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85770" y="4125798"/>
            <a:ext cx="5412105" cy="1429385"/>
          </a:xfrm>
          <a:custGeom>
            <a:avLst/>
            <a:gdLst/>
            <a:ahLst/>
            <a:cxnLst/>
            <a:rect l="l" t="t" r="r" b="b"/>
            <a:pathLst>
              <a:path w="5412105" h="1429385">
                <a:moveTo>
                  <a:pt x="5064912" y="510057"/>
                </a:moveTo>
                <a:lnTo>
                  <a:pt x="5064620" y="497357"/>
                </a:lnTo>
                <a:lnTo>
                  <a:pt x="5087721" y="496836"/>
                </a:lnTo>
                <a:lnTo>
                  <a:pt x="5110975" y="496671"/>
                </a:lnTo>
                <a:lnTo>
                  <a:pt x="5131460" y="496798"/>
                </a:lnTo>
                <a:lnTo>
                  <a:pt x="5171922" y="497865"/>
                </a:lnTo>
                <a:lnTo>
                  <a:pt x="5211597" y="499948"/>
                </a:lnTo>
                <a:lnTo>
                  <a:pt x="5250395" y="503021"/>
                </a:lnTo>
                <a:lnTo>
                  <a:pt x="5306288" y="509371"/>
                </a:lnTo>
                <a:lnTo>
                  <a:pt x="5110937" y="509371"/>
                </a:lnTo>
                <a:lnTo>
                  <a:pt x="5087861" y="509536"/>
                </a:lnTo>
                <a:lnTo>
                  <a:pt x="5064912" y="510057"/>
                </a:lnTo>
                <a:close/>
              </a:path>
              <a:path w="5412105" h="1429385">
                <a:moveTo>
                  <a:pt x="5110977" y="509371"/>
                </a:moveTo>
                <a:close/>
              </a:path>
              <a:path w="5412105" h="1429385">
                <a:moveTo>
                  <a:pt x="5151488" y="509905"/>
                </a:moveTo>
                <a:lnTo>
                  <a:pt x="5131257" y="509498"/>
                </a:lnTo>
                <a:lnTo>
                  <a:pt x="5110977" y="509371"/>
                </a:lnTo>
                <a:lnTo>
                  <a:pt x="5306290" y="509371"/>
                </a:lnTo>
                <a:lnTo>
                  <a:pt x="5310006" y="509892"/>
                </a:lnTo>
                <a:lnTo>
                  <a:pt x="5151412" y="509892"/>
                </a:lnTo>
                <a:close/>
              </a:path>
              <a:path w="5412105" h="1429385">
                <a:moveTo>
                  <a:pt x="5191239" y="511467"/>
                </a:moveTo>
                <a:lnTo>
                  <a:pt x="5171376" y="510552"/>
                </a:lnTo>
                <a:lnTo>
                  <a:pt x="5151412" y="509892"/>
                </a:lnTo>
                <a:lnTo>
                  <a:pt x="5310096" y="509905"/>
                </a:lnTo>
                <a:lnTo>
                  <a:pt x="5321017" y="511454"/>
                </a:lnTo>
                <a:lnTo>
                  <a:pt x="5191150" y="511454"/>
                </a:lnTo>
                <a:close/>
              </a:path>
              <a:path w="5412105" h="1429385">
                <a:moveTo>
                  <a:pt x="5395175" y="524586"/>
                </a:moveTo>
                <a:lnTo>
                  <a:pt x="5323128" y="524573"/>
                </a:lnTo>
                <a:lnTo>
                  <a:pt x="5305044" y="522008"/>
                </a:lnTo>
                <a:lnTo>
                  <a:pt x="5286679" y="519671"/>
                </a:lnTo>
                <a:lnTo>
                  <a:pt x="5268061" y="517550"/>
                </a:lnTo>
                <a:lnTo>
                  <a:pt x="5249176" y="515670"/>
                </a:lnTo>
                <a:lnTo>
                  <a:pt x="5230063" y="514019"/>
                </a:lnTo>
                <a:lnTo>
                  <a:pt x="5210721" y="512622"/>
                </a:lnTo>
                <a:lnTo>
                  <a:pt x="5191150" y="511454"/>
                </a:lnTo>
                <a:lnTo>
                  <a:pt x="5321107" y="511467"/>
                </a:lnTo>
                <a:lnTo>
                  <a:pt x="5325046" y="512025"/>
                </a:lnTo>
                <a:lnTo>
                  <a:pt x="5343029" y="514832"/>
                </a:lnTo>
                <a:lnTo>
                  <a:pt x="5360720" y="517867"/>
                </a:lnTo>
                <a:lnTo>
                  <a:pt x="5378107" y="521119"/>
                </a:lnTo>
                <a:lnTo>
                  <a:pt x="5395175" y="524586"/>
                </a:lnTo>
                <a:close/>
              </a:path>
              <a:path w="5412105" h="1429385">
                <a:moveTo>
                  <a:pt x="5407967" y="527380"/>
                </a:moveTo>
                <a:lnTo>
                  <a:pt x="5340942" y="527367"/>
                </a:lnTo>
                <a:lnTo>
                  <a:pt x="5323134" y="524574"/>
                </a:lnTo>
                <a:lnTo>
                  <a:pt x="5395175" y="524586"/>
                </a:lnTo>
                <a:lnTo>
                  <a:pt x="5407967" y="527380"/>
                </a:lnTo>
                <a:close/>
              </a:path>
              <a:path w="5412105" h="1429385">
                <a:moveTo>
                  <a:pt x="5411393" y="530377"/>
                </a:moveTo>
                <a:lnTo>
                  <a:pt x="5358449" y="530364"/>
                </a:lnTo>
                <a:lnTo>
                  <a:pt x="5340934" y="527367"/>
                </a:lnTo>
                <a:lnTo>
                  <a:pt x="5407967" y="527380"/>
                </a:lnTo>
                <a:lnTo>
                  <a:pt x="5411863" y="528231"/>
                </a:lnTo>
                <a:lnTo>
                  <a:pt x="5411393" y="530377"/>
                </a:lnTo>
                <a:close/>
              </a:path>
              <a:path w="5412105" h="1429385">
                <a:moveTo>
                  <a:pt x="5410689" y="533590"/>
                </a:moveTo>
                <a:lnTo>
                  <a:pt x="5375664" y="533577"/>
                </a:lnTo>
                <a:lnTo>
                  <a:pt x="5358434" y="530364"/>
                </a:lnTo>
                <a:lnTo>
                  <a:pt x="5411393" y="530377"/>
                </a:lnTo>
                <a:lnTo>
                  <a:pt x="5410689" y="533590"/>
                </a:lnTo>
                <a:close/>
              </a:path>
              <a:path w="5412105" h="1429385">
                <a:moveTo>
                  <a:pt x="5409145" y="540638"/>
                </a:moveTo>
                <a:lnTo>
                  <a:pt x="5392508" y="536994"/>
                </a:lnTo>
                <a:lnTo>
                  <a:pt x="5375630" y="533577"/>
                </a:lnTo>
                <a:lnTo>
                  <a:pt x="5410689" y="533590"/>
                </a:lnTo>
                <a:lnTo>
                  <a:pt x="5409145" y="540638"/>
                </a:lnTo>
                <a:close/>
              </a:path>
              <a:path w="5412105" h="1429385">
                <a:moveTo>
                  <a:pt x="4760861" y="173443"/>
                </a:moveTo>
                <a:lnTo>
                  <a:pt x="4795520" y="155803"/>
                </a:lnTo>
                <a:lnTo>
                  <a:pt x="4852174" y="149898"/>
                </a:lnTo>
                <a:lnTo>
                  <a:pt x="4891062" y="147129"/>
                </a:lnTo>
                <a:lnTo>
                  <a:pt x="4910747" y="146126"/>
                </a:lnTo>
                <a:lnTo>
                  <a:pt x="4911394" y="158813"/>
                </a:lnTo>
                <a:lnTo>
                  <a:pt x="4891747" y="159816"/>
                </a:lnTo>
                <a:lnTo>
                  <a:pt x="4872367" y="161061"/>
                </a:lnTo>
                <a:lnTo>
                  <a:pt x="4853203" y="162547"/>
                </a:lnTo>
                <a:lnTo>
                  <a:pt x="4834209" y="164274"/>
                </a:lnTo>
                <a:lnTo>
                  <a:pt x="4815504" y="166230"/>
                </a:lnTo>
                <a:lnTo>
                  <a:pt x="4797037" y="168414"/>
                </a:lnTo>
                <a:lnTo>
                  <a:pt x="4778821" y="170827"/>
                </a:lnTo>
                <a:lnTo>
                  <a:pt x="4760861" y="173443"/>
                </a:lnTo>
                <a:close/>
              </a:path>
              <a:path w="5412105" h="1429385">
                <a:moveTo>
                  <a:pt x="4834255" y="164274"/>
                </a:moveTo>
                <a:lnTo>
                  <a:pt x="4834394" y="164261"/>
                </a:lnTo>
                <a:lnTo>
                  <a:pt x="4834255" y="164274"/>
                </a:lnTo>
                <a:close/>
              </a:path>
              <a:path w="5412105" h="1429385">
                <a:moveTo>
                  <a:pt x="4815535" y="166230"/>
                </a:moveTo>
                <a:close/>
              </a:path>
              <a:path w="5412105" h="1429385">
                <a:moveTo>
                  <a:pt x="4797044" y="168414"/>
                </a:moveTo>
                <a:close/>
              </a:path>
              <a:path w="5412105" h="1429385">
                <a:moveTo>
                  <a:pt x="4778838" y="170825"/>
                </a:moveTo>
                <a:close/>
              </a:path>
              <a:path w="5412105" h="1429385">
                <a:moveTo>
                  <a:pt x="4778821" y="170827"/>
                </a:moveTo>
                <a:close/>
              </a:path>
              <a:path w="5412105" h="1429385">
                <a:moveTo>
                  <a:pt x="3491136" y="18834"/>
                </a:moveTo>
                <a:lnTo>
                  <a:pt x="3467557" y="18834"/>
                </a:lnTo>
                <a:lnTo>
                  <a:pt x="3454209" y="10922"/>
                </a:lnTo>
                <a:lnTo>
                  <a:pt x="3460686" y="0"/>
                </a:lnTo>
                <a:lnTo>
                  <a:pt x="3474097" y="7950"/>
                </a:lnTo>
                <a:lnTo>
                  <a:pt x="3487051" y="16103"/>
                </a:lnTo>
                <a:lnTo>
                  <a:pt x="3491136" y="18834"/>
                </a:lnTo>
                <a:close/>
              </a:path>
              <a:path w="5412105" h="1429385">
                <a:moveTo>
                  <a:pt x="3502835" y="26797"/>
                </a:moveTo>
                <a:lnTo>
                  <a:pt x="3480219" y="26797"/>
                </a:lnTo>
                <a:lnTo>
                  <a:pt x="3467404" y="18745"/>
                </a:lnTo>
                <a:lnTo>
                  <a:pt x="3467557" y="18834"/>
                </a:lnTo>
                <a:lnTo>
                  <a:pt x="3491136" y="18834"/>
                </a:lnTo>
                <a:lnTo>
                  <a:pt x="3499459" y="24396"/>
                </a:lnTo>
                <a:lnTo>
                  <a:pt x="3502835" y="26797"/>
                </a:lnTo>
                <a:close/>
              </a:path>
              <a:path w="5412105" h="1429385">
                <a:moveTo>
                  <a:pt x="3514047" y="34899"/>
                </a:moveTo>
                <a:lnTo>
                  <a:pt x="3492322" y="34899"/>
                </a:lnTo>
                <a:lnTo>
                  <a:pt x="3480066" y="26708"/>
                </a:lnTo>
                <a:lnTo>
                  <a:pt x="3480219" y="26797"/>
                </a:lnTo>
                <a:lnTo>
                  <a:pt x="3502835" y="26797"/>
                </a:lnTo>
                <a:lnTo>
                  <a:pt x="3511321" y="32829"/>
                </a:lnTo>
                <a:lnTo>
                  <a:pt x="3514047" y="34899"/>
                </a:lnTo>
                <a:close/>
              </a:path>
              <a:path w="5412105" h="1429385">
                <a:moveTo>
                  <a:pt x="3524720" y="43116"/>
                </a:moveTo>
                <a:lnTo>
                  <a:pt x="3503879" y="43116"/>
                </a:lnTo>
                <a:lnTo>
                  <a:pt x="3492169" y="34798"/>
                </a:lnTo>
                <a:lnTo>
                  <a:pt x="3492322" y="34899"/>
                </a:lnTo>
                <a:lnTo>
                  <a:pt x="3514047" y="34899"/>
                </a:lnTo>
                <a:lnTo>
                  <a:pt x="3522611" y="41401"/>
                </a:lnTo>
                <a:lnTo>
                  <a:pt x="3524720" y="43116"/>
                </a:lnTo>
                <a:close/>
              </a:path>
              <a:path w="5412105" h="1429385">
                <a:moveTo>
                  <a:pt x="3534871" y="51460"/>
                </a:moveTo>
                <a:lnTo>
                  <a:pt x="3514852" y="51460"/>
                </a:lnTo>
                <a:lnTo>
                  <a:pt x="3503714" y="43002"/>
                </a:lnTo>
                <a:lnTo>
                  <a:pt x="3503879" y="43116"/>
                </a:lnTo>
                <a:lnTo>
                  <a:pt x="3524720" y="43116"/>
                </a:lnTo>
                <a:lnTo>
                  <a:pt x="3533343" y="50126"/>
                </a:lnTo>
                <a:lnTo>
                  <a:pt x="3534871" y="51460"/>
                </a:lnTo>
                <a:close/>
              </a:path>
              <a:path w="5412105" h="1429385">
                <a:moveTo>
                  <a:pt x="3544477" y="59905"/>
                </a:moveTo>
                <a:lnTo>
                  <a:pt x="3525253" y="59905"/>
                </a:lnTo>
                <a:lnTo>
                  <a:pt x="3514718" y="51358"/>
                </a:lnTo>
                <a:lnTo>
                  <a:pt x="3514852" y="51460"/>
                </a:lnTo>
                <a:lnTo>
                  <a:pt x="3534871" y="51460"/>
                </a:lnTo>
                <a:lnTo>
                  <a:pt x="3543490" y="58978"/>
                </a:lnTo>
                <a:lnTo>
                  <a:pt x="3544477" y="59905"/>
                </a:lnTo>
                <a:close/>
              </a:path>
              <a:path w="5412105" h="1429385">
                <a:moveTo>
                  <a:pt x="3552391" y="68465"/>
                </a:moveTo>
                <a:lnTo>
                  <a:pt x="3535057" y="68465"/>
                </a:lnTo>
                <a:lnTo>
                  <a:pt x="3525075" y="59766"/>
                </a:lnTo>
                <a:lnTo>
                  <a:pt x="3525253" y="59905"/>
                </a:lnTo>
                <a:lnTo>
                  <a:pt x="3544477" y="59905"/>
                </a:lnTo>
                <a:lnTo>
                  <a:pt x="3552952" y="67868"/>
                </a:lnTo>
                <a:lnTo>
                  <a:pt x="3552391" y="68465"/>
                </a:lnTo>
                <a:close/>
              </a:path>
              <a:path w="5412105" h="1429385">
                <a:moveTo>
                  <a:pt x="3544252" y="77127"/>
                </a:moveTo>
                <a:lnTo>
                  <a:pt x="3534879" y="68313"/>
                </a:lnTo>
                <a:lnTo>
                  <a:pt x="3535057" y="68465"/>
                </a:lnTo>
                <a:lnTo>
                  <a:pt x="3552391" y="68465"/>
                </a:lnTo>
                <a:lnTo>
                  <a:pt x="3544252" y="77127"/>
                </a:lnTo>
                <a:close/>
              </a:path>
              <a:path w="5412105" h="1429385">
                <a:moveTo>
                  <a:pt x="1779396" y="174294"/>
                </a:moveTo>
                <a:lnTo>
                  <a:pt x="1767027" y="171450"/>
                </a:lnTo>
                <a:lnTo>
                  <a:pt x="1768144" y="166573"/>
                </a:lnTo>
                <a:lnTo>
                  <a:pt x="1769452" y="161620"/>
                </a:lnTo>
                <a:lnTo>
                  <a:pt x="1785759" y="122974"/>
                </a:lnTo>
                <a:lnTo>
                  <a:pt x="1804352" y="95351"/>
                </a:lnTo>
                <a:lnTo>
                  <a:pt x="1814525" y="102946"/>
                </a:lnTo>
                <a:lnTo>
                  <a:pt x="1807895" y="111823"/>
                </a:lnTo>
                <a:lnTo>
                  <a:pt x="1802025" y="120561"/>
                </a:lnTo>
                <a:lnTo>
                  <a:pt x="1796732" y="129362"/>
                </a:lnTo>
                <a:lnTo>
                  <a:pt x="1792187" y="137967"/>
                </a:lnTo>
                <a:lnTo>
                  <a:pt x="1788126" y="146837"/>
                </a:lnTo>
                <a:lnTo>
                  <a:pt x="1784497" y="156197"/>
                </a:lnTo>
                <a:lnTo>
                  <a:pt x="1783010" y="160629"/>
                </a:lnTo>
                <a:lnTo>
                  <a:pt x="1781654" y="165176"/>
                </a:lnTo>
                <a:lnTo>
                  <a:pt x="1780457" y="169722"/>
                </a:lnTo>
                <a:lnTo>
                  <a:pt x="1779396" y="174294"/>
                </a:lnTo>
                <a:close/>
              </a:path>
              <a:path w="5412105" h="1429385">
                <a:moveTo>
                  <a:pt x="1808051" y="111615"/>
                </a:moveTo>
                <a:close/>
              </a:path>
              <a:path w="5412105" h="1429385">
                <a:moveTo>
                  <a:pt x="1807910" y="111823"/>
                </a:moveTo>
                <a:lnTo>
                  <a:pt x="1808051" y="111615"/>
                </a:lnTo>
                <a:lnTo>
                  <a:pt x="1807910" y="111823"/>
                </a:lnTo>
                <a:close/>
              </a:path>
              <a:path w="5412105" h="1429385">
                <a:moveTo>
                  <a:pt x="1802105" y="120427"/>
                </a:moveTo>
                <a:lnTo>
                  <a:pt x="1802193" y="120281"/>
                </a:lnTo>
                <a:lnTo>
                  <a:pt x="1802105" y="120427"/>
                </a:lnTo>
                <a:close/>
              </a:path>
              <a:path w="5412105" h="1429385">
                <a:moveTo>
                  <a:pt x="1802025" y="120561"/>
                </a:moveTo>
                <a:lnTo>
                  <a:pt x="1802105" y="120427"/>
                </a:lnTo>
                <a:lnTo>
                  <a:pt x="1802025" y="120561"/>
                </a:lnTo>
                <a:close/>
              </a:path>
              <a:path w="5412105" h="1429385">
                <a:moveTo>
                  <a:pt x="1796755" y="129362"/>
                </a:moveTo>
                <a:lnTo>
                  <a:pt x="1796910" y="129070"/>
                </a:lnTo>
                <a:lnTo>
                  <a:pt x="1796755" y="129362"/>
                </a:lnTo>
                <a:close/>
              </a:path>
              <a:path w="5412105" h="1429385">
                <a:moveTo>
                  <a:pt x="1792190" y="137967"/>
                </a:moveTo>
                <a:close/>
              </a:path>
              <a:path w="5412105" h="1429385">
                <a:moveTo>
                  <a:pt x="1792065" y="138239"/>
                </a:moveTo>
                <a:lnTo>
                  <a:pt x="1792190" y="137967"/>
                </a:lnTo>
                <a:lnTo>
                  <a:pt x="1792065" y="138239"/>
                </a:lnTo>
                <a:close/>
              </a:path>
              <a:path w="5412105" h="1429385">
                <a:moveTo>
                  <a:pt x="1788015" y="147080"/>
                </a:moveTo>
                <a:lnTo>
                  <a:pt x="1788109" y="146837"/>
                </a:lnTo>
                <a:lnTo>
                  <a:pt x="1788015" y="147080"/>
                </a:lnTo>
                <a:close/>
              </a:path>
              <a:path w="5412105" h="1429385">
                <a:moveTo>
                  <a:pt x="1787976" y="147180"/>
                </a:moveTo>
                <a:close/>
              </a:path>
              <a:path w="5412105" h="1429385">
                <a:moveTo>
                  <a:pt x="1784550" y="156040"/>
                </a:moveTo>
                <a:close/>
              </a:path>
              <a:path w="5412105" h="1429385">
                <a:moveTo>
                  <a:pt x="1784497" y="156197"/>
                </a:moveTo>
                <a:lnTo>
                  <a:pt x="1784550" y="156040"/>
                </a:lnTo>
                <a:lnTo>
                  <a:pt x="1784497" y="156197"/>
                </a:lnTo>
                <a:close/>
              </a:path>
              <a:path w="5412105" h="1429385">
                <a:moveTo>
                  <a:pt x="1783016" y="160629"/>
                </a:moveTo>
                <a:lnTo>
                  <a:pt x="1783067" y="160439"/>
                </a:lnTo>
                <a:lnTo>
                  <a:pt x="1783016" y="160629"/>
                </a:lnTo>
                <a:close/>
              </a:path>
              <a:path w="5412105" h="1429385">
                <a:moveTo>
                  <a:pt x="1781657" y="165176"/>
                </a:moveTo>
                <a:lnTo>
                  <a:pt x="1781708" y="164973"/>
                </a:lnTo>
                <a:lnTo>
                  <a:pt x="1781657" y="165176"/>
                </a:lnTo>
                <a:close/>
              </a:path>
              <a:path w="5412105" h="1429385">
                <a:moveTo>
                  <a:pt x="1780457" y="169722"/>
                </a:moveTo>
                <a:lnTo>
                  <a:pt x="1780501" y="169532"/>
                </a:lnTo>
                <a:lnTo>
                  <a:pt x="1780457" y="169722"/>
                </a:lnTo>
                <a:close/>
              </a:path>
              <a:path w="5412105" h="1429385">
                <a:moveTo>
                  <a:pt x="1048867" y="634301"/>
                </a:moveTo>
                <a:lnTo>
                  <a:pt x="1000467" y="624395"/>
                </a:lnTo>
                <a:lnTo>
                  <a:pt x="954074" y="613244"/>
                </a:lnTo>
                <a:lnTo>
                  <a:pt x="909866" y="600925"/>
                </a:lnTo>
                <a:lnTo>
                  <a:pt x="867994" y="587489"/>
                </a:lnTo>
                <a:lnTo>
                  <a:pt x="828598" y="572973"/>
                </a:lnTo>
                <a:lnTo>
                  <a:pt x="791832" y="557441"/>
                </a:lnTo>
                <a:lnTo>
                  <a:pt x="741883" y="532333"/>
                </a:lnTo>
                <a:lnTo>
                  <a:pt x="698614" y="505206"/>
                </a:lnTo>
                <a:lnTo>
                  <a:pt x="668007" y="481126"/>
                </a:lnTo>
                <a:lnTo>
                  <a:pt x="638251" y="450570"/>
                </a:lnTo>
                <a:lnTo>
                  <a:pt x="616648" y="418274"/>
                </a:lnTo>
                <a:lnTo>
                  <a:pt x="602602" y="378587"/>
                </a:lnTo>
                <a:lnTo>
                  <a:pt x="600430" y="352615"/>
                </a:lnTo>
                <a:lnTo>
                  <a:pt x="613130" y="352755"/>
                </a:lnTo>
                <a:lnTo>
                  <a:pt x="613109" y="355180"/>
                </a:lnTo>
                <a:lnTo>
                  <a:pt x="613219" y="360286"/>
                </a:lnTo>
                <a:lnTo>
                  <a:pt x="613591" y="365569"/>
                </a:lnTo>
                <a:lnTo>
                  <a:pt x="614213" y="370839"/>
                </a:lnTo>
                <a:lnTo>
                  <a:pt x="615063" y="376085"/>
                </a:lnTo>
                <a:lnTo>
                  <a:pt x="616170" y="381317"/>
                </a:lnTo>
                <a:lnTo>
                  <a:pt x="617515" y="386524"/>
                </a:lnTo>
                <a:lnTo>
                  <a:pt x="619110" y="391718"/>
                </a:lnTo>
                <a:lnTo>
                  <a:pt x="621030" y="397141"/>
                </a:lnTo>
                <a:lnTo>
                  <a:pt x="623007" y="402043"/>
                </a:lnTo>
                <a:lnTo>
                  <a:pt x="625411" y="407403"/>
                </a:lnTo>
                <a:lnTo>
                  <a:pt x="627843" y="412280"/>
                </a:lnTo>
                <a:lnTo>
                  <a:pt x="630634" y="417372"/>
                </a:lnTo>
                <a:lnTo>
                  <a:pt x="633642" y="422440"/>
                </a:lnTo>
                <a:lnTo>
                  <a:pt x="637015" y="427659"/>
                </a:lnTo>
                <a:lnTo>
                  <a:pt x="640486" y="432663"/>
                </a:lnTo>
                <a:lnTo>
                  <a:pt x="644194" y="437642"/>
                </a:lnTo>
                <a:lnTo>
                  <a:pt x="648023" y="442442"/>
                </a:lnTo>
                <a:lnTo>
                  <a:pt x="652191" y="447370"/>
                </a:lnTo>
                <a:lnTo>
                  <a:pt x="656691" y="452412"/>
                </a:lnTo>
                <a:lnTo>
                  <a:pt x="661205" y="457149"/>
                </a:lnTo>
                <a:lnTo>
                  <a:pt x="666146" y="462102"/>
                </a:lnTo>
                <a:lnTo>
                  <a:pt x="671087" y="466788"/>
                </a:lnTo>
                <a:lnTo>
                  <a:pt x="676353" y="471550"/>
                </a:lnTo>
                <a:lnTo>
                  <a:pt x="681951" y="476376"/>
                </a:lnTo>
                <a:lnTo>
                  <a:pt x="693405" y="485584"/>
                </a:lnTo>
                <a:lnTo>
                  <a:pt x="705854" y="494766"/>
                </a:lnTo>
                <a:lnTo>
                  <a:pt x="719115" y="503770"/>
                </a:lnTo>
                <a:lnTo>
                  <a:pt x="733166" y="512584"/>
                </a:lnTo>
                <a:lnTo>
                  <a:pt x="748169" y="521309"/>
                </a:lnTo>
                <a:lnTo>
                  <a:pt x="763600" y="529628"/>
                </a:lnTo>
                <a:lnTo>
                  <a:pt x="779933" y="537845"/>
                </a:lnTo>
                <a:lnTo>
                  <a:pt x="797140" y="545909"/>
                </a:lnTo>
                <a:lnTo>
                  <a:pt x="814779" y="553605"/>
                </a:lnTo>
                <a:lnTo>
                  <a:pt x="833211" y="561136"/>
                </a:lnTo>
                <a:lnTo>
                  <a:pt x="852436" y="568464"/>
                </a:lnTo>
                <a:lnTo>
                  <a:pt x="872197" y="575500"/>
                </a:lnTo>
                <a:lnTo>
                  <a:pt x="892466" y="582231"/>
                </a:lnTo>
                <a:lnTo>
                  <a:pt x="913492" y="588746"/>
                </a:lnTo>
                <a:lnTo>
                  <a:pt x="935063" y="594982"/>
                </a:lnTo>
                <a:lnTo>
                  <a:pt x="957300" y="600963"/>
                </a:lnTo>
                <a:lnTo>
                  <a:pt x="979931" y="606602"/>
                </a:lnTo>
                <a:lnTo>
                  <a:pt x="1003274" y="612000"/>
                </a:lnTo>
                <a:lnTo>
                  <a:pt x="1026989" y="617054"/>
                </a:lnTo>
                <a:lnTo>
                  <a:pt x="1051318" y="621830"/>
                </a:lnTo>
                <a:lnTo>
                  <a:pt x="1048867" y="634301"/>
                </a:lnTo>
                <a:close/>
              </a:path>
              <a:path w="5412105" h="1429385">
                <a:moveTo>
                  <a:pt x="614248" y="371132"/>
                </a:moveTo>
                <a:lnTo>
                  <a:pt x="614197" y="370839"/>
                </a:lnTo>
                <a:lnTo>
                  <a:pt x="614248" y="371132"/>
                </a:lnTo>
                <a:close/>
              </a:path>
              <a:path w="5412105" h="1429385">
                <a:moveTo>
                  <a:pt x="627967" y="412496"/>
                </a:moveTo>
                <a:lnTo>
                  <a:pt x="627849" y="412280"/>
                </a:lnTo>
                <a:lnTo>
                  <a:pt x="627967" y="412496"/>
                </a:lnTo>
                <a:close/>
              </a:path>
              <a:path w="5412105" h="1429385">
                <a:moveTo>
                  <a:pt x="640503" y="432663"/>
                </a:moveTo>
                <a:lnTo>
                  <a:pt x="640372" y="432485"/>
                </a:lnTo>
                <a:lnTo>
                  <a:pt x="640503" y="432663"/>
                </a:lnTo>
                <a:close/>
              </a:path>
              <a:path w="5412105" h="1429385">
                <a:moveTo>
                  <a:pt x="644211" y="437642"/>
                </a:moveTo>
                <a:lnTo>
                  <a:pt x="644080" y="437476"/>
                </a:lnTo>
                <a:lnTo>
                  <a:pt x="644211" y="437642"/>
                </a:lnTo>
                <a:close/>
              </a:path>
              <a:path w="5412105" h="1429385">
                <a:moveTo>
                  <a:pt x="656709" y="452412"/>
                </a:moveTo>
                <a:lnTo>
                  <a:pt x="656577" y="452272"/>
                </a:lnTo>
                <a:lnTo>
                  <a:pt x="656709" y="452412"/>
                </a:lnTo>
                <a:close/>
              </a:path>
              <a:path w="5412105" h="1429385">
                <a:moveTo>
                  <a:pt x="8293" y="926122"/>
                </a:moveTo>
                <a:lnTo>
                  <a:pt x="38379" y="886917"/>
                </a:lnTo>
                <a:lnTo>
                  <a:pt x="72555" y="866139"/>
                </a:lnTo>
                <a:lnTo>
                  <a:pt x="111023" y="846683"/>
                </a:lnTo>
                <a:lnTo>
                  <a:pt x="153504" y="828636"/>
                </a:lnTo>
                <a:lnTo>
                  <a:pt x="199694" y="812114"/>
                </a:lnTo>
                <a:lnTo>
                  <a:pt x="203758" y="824141"/>
                </a:lnTo>
                <a:lnTo>
                  <a:pt x="188043" y="829449"/>
                </a:lnTo>
                <a:lnTo>
                  <a:pt x="172848" y="834885"/>
                </a:lnTo>
                <a:lnTo>
                  <a:pt x="129782" y="852170"/>
                </a:lnTo>
                <a:lnTo>
                  <a:pt x="103436" y="864374"/>
                </a:lnTo>
                <a:lnTo>
                  <a:pt x="67061" y="883907"/>
                </a:lnTo>
                <a:lnTo>
                  <a:pt x="45553" y="897407"/>
                </a:lnTo>
                <a:lnTo>
                  <a:pt x="35488" y="904379"/>
                </a:lnTo>
                <a:lnTo>
                  <a:pt x="25758" y="911606"/>
                </a:lnTo>
                <a:lnTo>
                  <a:pt x="16751" y="918806"/>
                </a:lnTo>
                <a:lnTo>
                  <a:pt x="8293" y="926122"/>
                </a:lnTo>
                <a:close/>
              </a:path>
              <a:path w="5412105" h="1429385">
                <a:moveTo>
                  <a:pt x="188048" y="829449"/>
                </a:moveTo>
                <a:close/>
              </a:path>
              <a:path w="5412105" h="1429385">
                <a:moveTo>
                  <a:pt x="172867" y="834877"/>
                </a:moveTo>
                <a:close/>
              </a:path>
              <a:path w="5412105" h="1429385">
                <a:moveTo>
                  <a:pt x="172848" y="834885"/>
                </a:moveTo>
                <a:close/>
              </a:path>
              <a:path w="5412105" h="1429385">
                <a:moveTo>
                  <a:pt x="158051" y="840498"/>
                </a:moveTo>
                <a:lnTo>
                  <a:pt x="158185" y="840447"/>
                </a:lnTo>
                <a:lnTo>
                  <a:pt x="158051" y="840498"/>
                </a:lnTo>
                <a:close/>
              </a:path>
              <a:path w="5412105" h="1429385">
                <a:moveTo>
                  <a:pt x="143700" y="846251"/>
                </a:moveTo>
                <a:close/>
              </a:path>
              <a:path w="5412105" h="1429385">
                <a:moveTo>
                  <a:pt x="129782" y="852170"/>
                </a:moveTo>
                <a:close/>
              </a:path>
              <a:path w="5412105" h="1429385">
                <a:moveTo>
                  <a:pt x="116293" y="858240"/>
                </a:moveTo>
                <a:lnTo>
                  <a:pt x="116434" y="858177"/>
                </a:lnTo>
                <a:lnTo>
                  <a:pt x="116293" y="858240"/>
                </a:lnTo>
                <a:close/>
              </a:path>
              <a:path w="5412105" h="1429385">
                <a:moveTo>
                  <a:pt x="103276" y="864450"/>
                </a:moveTo>
                <a:lnTo>
                  <a:pt x="103403" y="864374"/>
                </a:lnTo>
                <a:lnTo>
                  <a:pt x="103276" y="864450"/>
                </a:lnTo>
                <a:close/>
              </a:path>
              <a:path w="5412105" h="1429385">
                <a:moveTo>
                  <a:pt x="90716" y="870800"/>
                </a:moveTo>
                <a:lnTo>
                  <a:pt x="90855" y="870724"/>
                </a:lnTo>
                <a:lnTo>
                  <a:pt x="90716" y="870800"/>
                </a:lnTo>
                <a:close/>
              </a:path>
              <a:path w="5412105" h="1429385">
                <a:moveTo>
                  <a:pt x="78638" y="877290"/>
                </a:moveTo>
                <a:lnTo>
                  <a:pt x="78790" y="877201"/>
                </a:lnTo>
                <a:lnTo>
                  <a:pt x="78638" y="877290"/>
                </a:lnTo>
                <a:close/>
              </a:path>
              <a:path w="5412105" h="1429385">
                <a:moveTo>
                  <a:pt x="67157" y="883849"/>
                </a:moveTo>
                <a:close/>
              </a:path>
              <a:path w="5412105" h="1429385">
                <a:moveTo>
                  <a:pt x="67061" y="883907"/>
                </a:moveTo>
                <a:close/>
              </a:path>
              <a:path w="5412105" h="1429385">
                <a:moveTo>
                  <a:pt x="55956" y="890651"/>
                </a:moveTo>
                <a:lnTo>
                  <a:pt x="56108" y="890549"/>
                </a:lnTo>
                <a:lnTo>
                  <a:pt x="55956" y="890651"/>
                </a:lnTo>
                <a:close/>
              </a:path>
              <a:path w="5412105" h="1429385">
                <a:moveTo>
                  <a:pt x="45377" y="897521"/>
                </a:moveTo>
                <a:lnTo>
                  <a:pt x="45529" y="897407"/>
                </a:lnTo>
                <a:lnTo>
                  <a:pt x="45377" y="897521"/>
                </a:lnTo>
                <a:close/>
              </a:path>
              <a:path w="5412105" h="1429385">
                <a:moveTo>
                  <a:pt x="35306" y="904506"/>
                </a:moveTo>
                <a:lnTo>
                  <a:pt x="35471" y="904379"/>
                </a:lnTo>
                <a:lnTo>
                  <a:pt x="35306" y="904506"/>
                </a:lnTo>
                <a:close/>
              </a:path>
              <a:path w="5412105" h="1429385">
                <a:moveTo>
                  <a:pt x="25799" y="911573"/>
                </a:moveTo>
                <a:lnTo>
                  <a:pt x="25933" y="911466"/>
                </a:lnTo>
                <a:lnTo>
                  <a:pt x="25799" y="911573"/>
                </a:lnTo>
                <a:close/>
              </a:path>
              <a:path w="5412105" h="1429385">
                <a:moveTo>
                  <a:pt x="25758" y="911606"/>
                </a:moveTo>
                <a:close/>
              </a:path>
              <a:path w="5412105" h="1429385">
                <a:moveTo>
                  <a:pt x="16940" y="918655"/>
                </a:moveTo>
                <a:close/>
              </a:path>
              <a:path w="5412105" h="1429385">
                <a:moveTo>
                  <a:pt x="16765" y="918806"/>
                </a:moveTo>
                <a:lnTo>
                  <a:pt x="16940" y="918655"/>
                </a:lnTo>
                <a:lnTo>
                  <a:pt x="16765" y="918806"/>
                </a:lnTo>
                <a:close/>
              </a:path>
              <a:path w="5412105" h="1429385">
                <a:moveTo>
                  <a:pt x="472135" y="1306931"/>
                </a:moveTo>
                <a:lnTo>
                  <a:pt x="461340" y="1265275"/>
                </a:lnTo>
                <a:lnTo>
                  <a:pt x="461238" y="1255382"/>
                </a:lnTo>
                <a:lnTo>
                  <a:pt x="473925" y="1255623"/>
                </a:lnTo>
                <a:lnTo>
                  <a:pt x="473862" y="1258963"/>
                </a:lnTo>
                <a:lnTo>
                  <a:pt x="474016" y="1264361"/>
                </a:lnTo>
                <a:lnTo>
                  <a:pt x="474477" y="1269733"/>
                </a:lnTo>
                <a:lnTo>
                  <a:pt x="475233" y="1275080"/>
                </a:lnTo>
                <a:lnTo>
                  <a:pt x="476307" y="1280414"/>
                </a:lnTo>
                <a:lnTo>
                  <a:pt x="477687" y="1285722"/>
                </a:lnTo>
                <a:lnTo>
                  <a:pt x="479373" y="1291018"/>
                </a:lnTo>
                <a:lnTo>
                  <a:pt x="481359" y="1296301"/>
                </a:lnTo>
                <a:lnTo>
                  <a:pt x="483768" y="1301838"/>
                </a:lnTo>
                <a:lnTo>
                  <a:pt x="472135" y="1306931"/>
                </a:lnTo>
                <a:close/>
              </a:path>
              <a:path w="5412105" h="1429385">
                <a:moveTo>
                  <a:pt x="474024" y="1264609"/>
                </a:moveTo>
                <a:lnTo>
                  <a:pt x="474002" y="1264361"/>
                </a:lnTo>
                <a:lnTo>
                  <a:pt x="474024" y="1264609"/>
                </a:lnTo>
                <a:close/>
              </a:path>
              <a:path w="5412105" h="1429385">
                <a:moveTo>
                  <a:pt x="474506" y="1270056"/>
                </a:moveTo>
                <a:lnTo>
                  <a:pt x="474459" y="1269733"/>
                </a:lnTo>
                <a:lnTo>
                  <a:pt x="474506" y="1270056"/>
                </a:lnTo>
                <a:close/>
              </a:path>
              <a:path w="5412105" h="1429385">
                <a:moveTo>
                  <a:pt x="475305" y="1275435"/>
                </a:moveTo>
                <a:lnTo>
                  <a:pt x="475234" y="1275080"/>
                </a:lnTo>
                <a:lnTo>
                  <a:pt x="475305" y="1275435"/>
                </a:lnTo>
                <a:close/>
              </a:path>
              <a:path w="5412105" h="1429385">
                <a:moveTo>
                  <a:pt x="476390" y="1280756"/>
                </a:moveTo>
                <a:lnTo>
                  <a:pt x="476332" y="1280533"/>
                </a:lnTo>
                <a:lnTo>
                  <a:pt x="476390" y="1280756"/>
                </a:lnTo>
                <a:close/>
              </a:path>
              <a:path w="5412105" h="1429385">
                <a:moveTo>
                  <a:pt x="477754" y="1285978"/>
                </a:moveTo>
                <a:lnTo>
                  <a:pt x="477672" y="1285722"/>
                </a:lnTo>
                <a:lnTo>
                  <a:pt x="477754" y="1285978"/>
                </a:lnTo>
                <a:close/>
              </a:path>
              <a:path w="5412105" h="1429385">
                <a:moveTo>
                  <a:pt x="1741907" y="1364780"/>
                </a:moveTo>
                <a:lnTo>
                  <a:pt x="1724799" y="1364780"/>
                </a:lnTo>
                <a:lnTo>
                  <a:pt x="1725028" y="1364602"/>
                </a:lnTo>
                <a:lnTo>
                  <a:pt x="1734921" y="1356372"/>
                </a:lnTo>
                <a:lnTo>
                  <a:pt x="1741907" y="1364780"/>
                </a:lnTo>
                <a:close/>
              </a:path>
              <a:path w="5412105" h="1429385">
                <a:moveTo>
                  <a:pt x="1724863" y="1364727"/>
                </a:moveTo>
                <a:lnTo>
                  <a:pt x="1725013" y="1364602"/>
                </a:lnTo>
                <a:lnTo>
                  <a:pt x="1724863" y="1364727"/>
                </a:lnTo>
                <a:close/>
              </a:path>
              <a:path w="5412105" h="1429385">
                <a:moveTo>
                  <a:pt x="1734980" y="1372844"/>
                </a:moveTo>
                <a:lnTo>
                  <a:pt x="1714144" y="1372844"/>
                </a:lnTo>
                <a:lnTo>
                  <a:pt x="1714360" y="1372692"/>
                </a:lnTo>
                <a:lnTo>
                  <a:pt x="1724863" y="1364727"/>
                </a:lnTo>
                <a:lnTo>
                  <a:pt x="1741907" y="1364780"/>
                </a:lnTo>
                <a:lnTo>
                  <a:pt x="1743036" y="1366139"/>
                </a:lnTo>
                <a:lnTo>
                  <a:pt x="1734980" y="1372844"/>
                </a:lnTo>
                <a:close/>
              </a:path>
              <a:path w="5412105" h="1429385">
                <a:moveTo>
                  <a:pt x="1714187" y="1372811"/>
                </a:moveTo>
                <a:lnTo>
                  <a:pt x="1714345" y="1372692"/>
                </a:lnTo>
                <a:lnTo>
                  <a:pt x="1714187" y="1372811"/>
                </a:lnTo>
                <a:close/>
              </a:path>
              <a:path w="5412105" h="1429385">
                <a:moveTo>
                  <a:pt x="1713865" y="1388491"/>
                </a:moveTo>
                <a:lnTo>
                  <a:pt x="1690598" y="1388491"/>
                </a:lnTo>
                <a:lnTo>
                  <a:pt x="1690789" y="1388376"/>
                </a:lnTo>
                <a:lnTo>
                  <a:pt x="1702943" y="1380617"/>
                </a:lnTo>
                <a:lnTo>
                  <a:pt x="1714187" y="1372811"/>
                </a:lnTo>
                <a:lnTo>
                  <a:pt x="1734980" y="1372844"/>
                </a:lnTo>
                <a:lnTo>
                  <a:pt x="1732813" y="1374648"/>
                </a:lnTo>
                <a:lnTo>
                  <a:pt x="1721713" y="1383042"/>
                </a:lnTo>
                <a:lnTo>
                  <a:pt x="1713865" y="1388491"/>
                </a:lnTo>
                <a:close/>
              </a:path>
              <a:path w="5412105" h="1429385">
                <a:moveTo>
                  <a:pt x="1702739" y="1380744"/>
                </a:moveTo>
                <a:lnTo>
                  <a:pt x="1702923" y="1380617"/>
                </a:lnTo>
                <a:lnTo>
                  <a:pt x="1702739" y="1380744"/>
                </a:lnTo>
                <a:close/>
              </a:path>
              <a:path w="5412105" h="1429385">
                <a:moveTo>
                  <a:pt x="1690642" y="1388462"/>
                </a:moveTo>
                <a:lnTo>
                  <a:pt x="1690777" y="1388376"/>
                </a:lnTo>
                <a:lnTo>
                  <a:pt x="1690642" y="1388462"/>
                </a:lnTo>
                <a:close/>
              </a:path>
              <a:path w="5412105" h="1429385">
                <a:moveTo>
                  <a:pt x="1640408" y="1429143"/>
                </a:moveTo>
                <a:lnTo>
                  <a:pt x="1635010" y="1417650"/>
                </a:lnTo>
                <a:lnTo>
                  <a:pt x="1650098" y="1410563"/>
                </a:lnTo>
                <a:lnTo>
                  <a:pt x="1664347" y="1403362"/>
                </a:lnTo>
                <a:lnTo>
                  <a:pt x="1677924" y="1395958"/>
                </a:lnTo>
                <a:lnTo>
                  <a:pt x="1690642" y="1388462"/>
                </a:lnTo>
                <a:lnTo>
                  <a:pt x="1713865" y="1388491"/>
                </a:lnTo>
                <a:lnTo>
                  <a:pt x="1670164" y="1414652"/>
                </a:lnTo>
                <a:lnTo>
                  <a:pt x="1655571" y="1422019"/>
                </a:lnTo>
                <a:lnTo>
                  <a:pt x="1640408" y="1429143"/>
                </a:lnTo>
                <a:close/>
              </a:path>
              <a:path w="5412105" h="1429385">
                <a:moveTo>
                  <a:pt x="1677733" y="1396060"/>
                </a:moveTo>
                <a:lnTo>
                  <a:pt x="1677906" y="1395958"/>
                </a:lnTo>
                <a:lnTo>
                  <a:pt x="1677733" y="1396060"/>
                </a:lnTo>
                <a:close/>
              </a:path>
              <a:path w="5412105" h="1429385">
                <a:moveTo>
                  <a:pt x="1664169" y="1403451"/>
                </a:moveTo>
                <a:lnTo>
                  <a:pt x="1664333" y="1403362"/>
                </a:lnTo>
                <a:lnTo>
                  <a:pt x="1664169" y="1403451"/>
                </a:lnTo>
                <a:close/>
              </a:path>
              <a:path w="5412105" h="1429385">
                <a:moveTo>
                  <a:pt x="1649933" y="1410639"/>
                </a:moveTo>
                <a:lnTo>
                  <a:pt x="1650084" y="1410563"/>
                </a:lnTo>
                <a:lnTo>
                  <a:pt x="1649933" y="1410639"/>
                </a:lnTo>
                <a:close/>
              </a:path>
              <a:path w="5412105" h="1429385">
                <a:moveTo>
                  <a:pt x="2690250" y="1335366"/>
                </a:moveTo>
                <a:lnTo>
                  <a:pt x="2675394" y="1335366"/>
                </a:lnTo>
                <a:lnTo>
                  <a:pt x="2675610" y="1335049"/>
                </a:lnTo>
                <a:lnTo>
                  <a:pt x="2679661" y="1328331"/>
                </a:lnTo>
                <a:lnTo>
                  <a:pt x="2690520" y="1334922"/>
                </a:lnTo>
                <a:lnTo>
                  <a:pt x="2690250" y="1335366"/>
                </a:lnTo>
                <a:close/>
              </a:path>
              <a:path w="5412105" h="1429385">
                <a:moveTo>
                  <a:pt x="2675423" y="1335319"/>
                </a:moveTo>
                <a:lnTo>
                  <a:pt x="2675587" y="1335049"/>
                </a:lnTo>
                <a:lnTo>
                  <a:pt x="2675423" y="1335319"/>
                </a:lnTo>
                <a:close/>
              </a:path>
              <a:path w="5412105" h="1429385">
                <a:moveTo>
                  <a:pt x="2686228" y="1341996"/>
                </a:moveTo>
                <a:lnTo>
                  <a:pt x="2670797" y="1341996"/>
                </a:lnTo>
                <a:lnTo>
                  <a:pt x="2671000" y="1341704"/>
                </a:lnTo>
                <a:lnTo>
                  <a:pt x="2675423" y="1335319"/>
                </a:lnTo>
                <a:lnTo>
                  <a:pt x="2690250" y="1335366"/>
                </a:lnTo>
                <a:lnTo>
                  <a:pt x="2686228" y="1341996"/>
                </a:lnTo>
                <a:close/>
              </a:path>
              <a:path w="5412105" h="1429385">
                <a:moveTo>
                  <a:pt x="2670993" y="1341713"/>
                </a:moveTo>
                <a:close/>
              </a:path>
              <a:path w="5412105" h="1429385">
                <a:moveTo>
                  <a:pt x="2681686" y="1348562"/>
                </a:moveTo>
                <a:lnTo>
                  <a:pt x="2665653" y="1348562"/>
                </a:lnTo>
                <a:lnTo>
                  <a:pt x="2665869" y="1348295"/>
                </a:lnTo>
                <a:lnTo>
                  <a:pt x="2670993" y="1341713"/>
                </a:lnTo>
                <a:lnTo>
                  <a:pt x="2670797" y="1341996"/>
                </a:lnTo>
                <a:lnTo>
                  <a:pt x="2686228" y="1341996"/>
                </a:lnTo>
                <a:lnTo>
                  <a:pt x="2681686" y="1348562"/>
                </a:lnTo>
                <a:close/>
              </a:path>
              <a:path w="5412105" h="1429385">
                <a:moveTo>
                  <a:pt x="2665793" y="1348383"/>
                </a:moveTo>
                <a:close/>
              </a:path>
              <a:path w="5412105" h="1429385">
                <a:moveTo>
                  <a:pt x="2676678" y="1355064"/>
                </a:moveTo>
                <a:lnTo>
                  <a:pt x="2659976" y="1355064"/>
                </a:lnTo>
                <a:lnTo>
                  <a:pt x="2660192" y="1354823"/>
                </a:lnTo>
                <a:lnTo>
                  <a:pt x="2665793" y="1348383"/>
                </a:lnTo>
                <a:lnTo>
                  <a:pt x="2665653" y="1348562"/>
                </a:lnTo>
                <a:lnTo>
                  <a:pt x="2681686" y="1348562"/>
                </a:lnTo>
                <a:lnTo>
                  <a:pt x="2681122" y="1349375"/>
                </a:lnTo>
                <a:lnTo>
                  <a:pt x="2676678" y="1355064"/>
                </a:lnTo>
                <a:close/>
              </a:path>
              <a:path w="5412105" h="1429385">
                <a:moveTo>
                  <a:pt x="2660131" y="1354887"/>
                </a:moveTo>
                <a:close/>
              </a:path>
              <a:path w="5412105" h="1429385">
                <a:moveTo>
                  <a:pt x="2671218" y="1361490"/>
                </a:moveTo>
                <a:lnTo>
                  <a:pt x="2653779" y="1361490"/>
                </a:lnTo>
                <a:lnTo>
                  <a:pt x="2653995" y="1361274"/>
                </a:lnTo>
                <a:lnTo>
                  <a:pt x="2660131" y="1354887"/>
                </a:lnTo>
                <a:lnTo>
                  <a:pt x="2659976" y="1355064"/>
                </a:lnTo>
                <a:lnTo>
                  <a:pt x="2676678" y="1355064"/>
                </a:lnTo>
                <a:lnTo>
                  <a:pt x="2675547" y="1356512"/>
                </a:lnTo>
                <a:lnTo>
                  <a:pt x="2671218" y="1361490"/>
                </a:lnTo>
                <a:close/>
              </a:path>
              <a:path w="5412105" h="1429385">
                <a:moveTo>
                  <a:pt x="2653901" y="1361364"/>
                </a:moveTo>
                <a:close/>
              </a:path>
              <a:path w="5412105" h="1429385">
                <a:moveTo>
                  <a:pt x="2665292" y="1367840"/>
                </a:moveTo>
                <a:lnTo>
                  <a:pt x="2647073" y="1367840"/>
                </a:lnTo>
                <a:lnTo>
                  <a:pt x="2647276" y="1367650"/>
                </a:lnTo>
                <a:lnTo>
                  <a:pt x="2653901" y="1361364"/>
                </a:lnTo>
                <a:lnTo>
                  <a:pt x="2671218" y="1361490"/>
                </a:lnTo>
                <a:lnTo>
                  <a:pt x="2669451" y="1363522"/>
                </a:lnTo>
                <a:lnTo>
                  <a:pt x="2665292" y="1367840"/>
                </a:lnTo>
                <a:close/>
              </a:path>
              <a:path w="5412105" h="1429385">
                <a:moveTo>
                  <a:pt x="2647248" y="1367674"/>
                </a:moveTo>
                <a:close/>
              </a:path>
              <a:path w="5412105" h="1429385">
                <a:moveTo>
                  <a:pt x="2640063" y="1390205"/>
                </a:moveTo>
                <a:lnTo>
                  <a:pt x="2632125" y="1380286"/>
                </a:lnTo>
                <a:lnTo>
                  <a:pt x="2640037" y="1373949"/>
                </a:lnTo>
                <a:lnTo>
                  <a:pt x="2647248" y="1367674"/>
                </a:lnTo>
                <a:lnTo>
                  <a:pt x="2647073" y="1367840"/>
                </a:lnTo>
                <a:lnTo>
                  <a:pt x="2665292" y="1367840"/>
                </a:lnTo>
                <a:lnTo>
                  <a:pt x="2662834" y="1370393"/>
                </a:lnTo>
                <a:lnTo>
                  <a:pt x="2655709" y="1377149"/>
                </a:lnTo>
                <a:lnTo>
                  <a:pt x="2648077" y="1383779"/>
                </a:lnTo>
                <a:lnTo>
                  <a:pt x="2640063" y="1390205"/>
                </a:lnTo>
                <a:close/>
              </a:path>
              <a:path w="5412105" h="1429385">
                <a:moveTo>
                  <a:pt x="2639847" y="1374101"/>
                </a:moveTo>
                <a:lnTo>
                  <a:pt x="2640022" y="1373949"/>
                </a:lnTo>
                <a:lnTo>
                  <a:pt x="2639847" y="1374101"/>
                </a:lnTo>
                <a:close/>
              </a:path>
              <a:path w="5412105" h="1429385">
                <a:moveTo>
                  <a:pt x="3793972" y="1319593"/>
                </a:moveTo>
                <a:lnTo>
                  <a:pt x="3746411" y="1308074"/>
                </a:lnTo>
                <a:lnTo>
                  <a:pt x="3700792" y="1295488"/>
                </a:lnTo>
                <a:lnTo>
                  <a:pt x="3657295" y="1281874"/>
                </a:lnTo>
                <a:lnTo>
                  <a:pt x="3616071" y="1267307"/>
                </a:lnTo>
                <a:lnTo>
                  <a:pt x="3620414" y="1255382"/>
                </a:lnTo>
                <a:lnTo>
                  <a:pt x="3640553" y="1262710"/>
                </a:lnTo>
                <a:lnTo>
                  <a:pt x="3661248" y="1269809"/>
                </a:lnTo>
                <a:lnTo>
                  <a:pt x="3682619" y="1276705"/>
                </a:lnTo>
                <a:lnTo>
                  <a:pt x="3704424" y="1283322"/>
                </a:lnTo>
                <a:lnTo>
                  <a:pt x="3726687" y="1289659"/>
                </a:lnTo>
                <a:lnTo>
                  <a:pt x="3749541" y="1295768"/>
                </a:lnTo>
                <a:lnTo>
                  <a:pt x="3773024" y="1301648"/>
                </a:lnTo>
                <a:lnTo>
                  <a:pt x="3796868" y="1307236"/>
                </a:lnTo>
                <a:lnTo>
                  <a:pt x="3793972" y="1319593"/>
                </a:lnTo>
                <a:close/>
              </a:path>
              <a:path w="5412105" h="1429385">
                <a:moveTo>
                  <a:pt x="5157434" y="915047"/>
                </a:moveTo>
                <a:lnTo>
                  <a:pt x="5141963" y="915047"/>
                </a:lnTo>
                <a:lnTo>
                  <a:pt x="5136896" y="908354"/>
                </a:lnTo>
                <a:lnTo>
                  <a:pt x="5147030" y="900696"/>
                </a:lnTo>
                <a:lnTo>
                  <a:pt x="5152161" y="907491"/>
                </a:lnTo>
                <a:lnTo>
                  <a:pt x="5157025" y="914412"/>
                </a:lnTo>
                <a:lnTo>
                  <a:pt x="5157434" y="915047"/>
                </a:lnTo>
                <a:close/>
              </a:path>
              <a:path w="5412105" h="1429385">
                <a:moveTo>
                  <a:pt x="5165554" y="928192"/>
                </a:moveTo>
                <a:lnTo>
                  <a:pt x="5150802" y="928192"/>
                </a:lnTo>
                <a:lnTo>
                  <a:pt x="5146421" y="921410"/>
                </a:lnTo>
                <a:lnTo>
                  <a:pt x="5141823" y="914869"/>
                </a:lnTo>
                <a:lnTo>
                  <a:pt x="5141963" y="915047"/>
                </a:lnTo>
                <a:lnTo>
                  <a:pt x="5157434" y="915047"/>
                </a:lnTo>
                <a:lnTo>
                  <a:pt x="5161654" y="921613"/>
                </a:lnTo>
                <a:lnTo>
                  <a:pt x="5165554" y="928192"/>
                </a:lnTo>
                <a:close/>
              </a:path>
              <a:path w="5412105" h="1429385">
                <a:moveTo>
                  <a:pt x="5169120" y="934808"/>
                </a:moveTo>
                <a:lnTo>
                  <a:pt x="5154714" y="934808"/>
                </a:lnTo>
                <a:lnTo>
                  <a:pt x="5150722" y="928068"/>
                </a:lnTo>
                <a:lnTo>
                  <a:pt x="5165554" y="928192"/>
                </a:lnTo>
                <a:lnTo>
                  <a:pt x="5169120" y="934808"/>
                </a:lnTo>
                <a:close/>
              </a:path>
              <a:path w="5412105" h="1429385">
                <a:moveTo>
                  <a:pt x="5172379" y="941451"/>
                </a:moveTo>
                <a:lnTo>
                  <a:pt x="5158282" y="941451"/>
                </a:lnTo>
                <a:lnTo>
                  <a:pt x="5154670" y="934734"/>
                </a:lnTo>
                <a:lnTo>
                  <a:pt x="5169120" y="934808"/>
                </a:lnTo>
                <a:lnTo>
                  <a:pt x="5169522" y="935558"/>
                </a:lnTo>
                <a:lnTo>
                  <a:pt x="5172379" y="941451"/>
                </a:lnTo>
                <a:close/>
              </a:path>
              <a:path w="5412105" h="1429385">
                <a:moveTo>
                  <a:pt x="5175313" y="948118"/>
                </a:moveTo>
                <a:lnTo>
                  <a:pt x="5161495" y="948118"/>
                </a:lnTo>
                <a:lnTo>
                  <a:pt x="5158180" y="941261"/>
                </a:lnTo>
                <a:lnTo>
                  <a:pt x="5158282" y="941451"/>
                </a:lnTo>
                <a:lnTo>
                  <a:pt x="5172379" y="941451"/>
                </a:lnTo>
                <a:lnTo>
                  <a:pt x="5172989" y="942708"/>
                </a:lnTo>
                <a:lnTo>
                  <a:pt x="5175313" y="948118"/>
                </a:lnTo>
                <a:close/>
              </a:path>
              <a:path w="5412105" h="1429385">
                <a:moveTo>
                  <a:pt x="5166893" y="961517"/>
                </a:moveTo>
                <a:lnTo>
                  <a:pt x="5164264" y="954532"/>
                </a:lnTo>
                <a:lnTo>
                  <a:pt x="5161449" y="948022"/>
                </a:lnTo>
                <a:lnTo>
                  <a:pt x="5175313" y="948118"/>
                </a:lnTo>
                <a:lnTo>
                  <a:pt x="5176088" y="949921"/>
                </a:lnTo>
                <a:lnTo>
                  <a:pt x="5178767" y="957033"/>
                </a:lnTo>
                <a:lnTo>
                  <a:pt x="5166893" y="961517"/>
                </a:lnTo>
                <a:close/>
              </a:path>
              <a:path w="5412105" h="1429385">
                <a:moveTo>
                  <a:pt x="5164366" y="954811"/>
                </a:moveTo>
                <a:lnTo>
                  <a:pt x="5164246" y="954532"/>
                </a:lnTo>
                <a:lnTo>
                  <a:pt x="5164366" y="954811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42539" y="2266822"/>
            <a:ext cx="6841490" cy="300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0100">
              <a:lnSpc>
                <a:spcPct val="150000"/>
              </a:lnSpc>
              <a:spcBef>
                <a:spcPts val="100"/>
              </a:spcBef>
            </a:pPr>
            <a:r>
              <a:rPr dirty="0" sz="2800">
                <a:latin typeface="华文楷体"/>
                <a:cs typeface="华文楷体"/>
              </a:rPr>
              <a:t>阅读</a:t>
            </a:r>
            <a:r>
              <a:rPr dirty="0" sz="2800" spc="-5">
                <a:latin typeface="华文楷体"/>
                <a:cs typeface="华文楷体"/>
              </a:rPr>
              <a:t>p122</a:t>
            </a:r>
            <a:r>
              <a:rPr dirty="0" sz="2800">
                <a:latin typeface="华文楷体"/>
                <a:cs typeface="华文楷体"/>
              </a:rPr>
              <a:t>“电磁波通信”了解电磁波</a:t>
            </a:r>
            <a:r>
              <a:rPr dirty="0" sz="2800" spc="-5">
                <a:latin typeface="华文楷体"/>
                <a:cs typeface="华文楷体"/>
              </a:rPr>
              <a:t>在 </a:t>
            </a:r>
            <a:r>
              <a:rPr dirty="0" sz="2800">
                <a:latin typeface="华文楷体"/>
                <a:cs typeface="华文楷体"/>
              </a:rPr>
              <a:t>通信领域的应用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Times New Roman"/>
              <a:cs typeface="Times New Roman"/>
            </a:endParaRPr>
          </a:p>
          <a:p>
            <a:pPr marL="63500" marR="1833245" indent="533400">
              <a:lnSpc>
                <a:spcPct val="148600"/>
              </a:lnSpc>
            </a:pPr>
            <a:r>
              <a:rPr dirty="0" sz="2400">
                <a:latin typeface="Times New Roman"/>
                <a:cs typeface="Times New Roman"/>
              </a:rPr>
              <a:t>5G</a:t>
            </a:r>
            <a:r>
              <a:rPr dirty="0" sz="2400">
                <a:latin typeface="华文楷体"/>
                <a:cs typeface="华文楷体"/>
              </a:rPr>
              <a:t>是什么？你认为</a:t>
            </a:r>
            <a:r>
              <a:rPr dirty="0" sz="2400">
                <a:latin typeface="Times New Roman"/>
                <a:cs typeface="Times New Roman"/>
              </a:rPr>
              <a:t>5G</a:t>
            </a:r>
            <a:r>
              <a:rPr dirty="0" sz="2400">
                <a:latin typeface="华文楷体"/>
                <a:cs typeface="华文楷体"/>
              </a:rPr>
              <a:t>技术对社会 发展有着什么样的重要意义？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34856" y="3813047"/>
            <a:ext cx="1219200" cy="1083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0278" y="1427772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万物互联的全新时代</a:t>
            </a:r>
          </a:p>
        </p:txBody>
      </p:sp>
      <p:sp>
        <p:nvSpPr>
          <p:cNvPr id="6" name="object 6"/>
          <p:cNvSpPr/>
          <p:nvPr/>
        </p:nvSpPr>
        <p:spPr>
          <a:xfrm>
            <a:off x="6550152" y="4259579"/>
            <a:ext cx="2686811" cy="180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24783" y="4288535"/>
            <a:ext cx="3328416" cy="1807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24783" y="2456688"/>
            <a:ext cx="6015228" cy="184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10278" y="1427772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万物互联的全新时代</a:t>
            </a:r>
          </a:p>
        </p:txBody>
      </p:sp>
      <p:sp>
        <p:nvSpPr>
          <p:cNvPr id="6" name="object 6"/>
          <p:cNvSpPr/>
          <p:nvPr/>
        </p:nvSpPr>
        <p:spPr>
          <a:xfrm>
            <a:off x="3310128" y="2513076"/>
            <a:ext cx="3258312" cy="165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82156" y="2513076"/>
            <a:ext cx="2496311" cy="1682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10128" y="4163567"/>
            <a:ext cx="2837688" cy="1810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67628" y="4142232"/>
            <a:ext cx="2929128" cy="1778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9615" y="18817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56332" y="16108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55976" y="1834895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065" y="1237272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课堂小结</a:t>
            </a:r>
          </a:p>
        </p:txBody>
      </p:sp>
      <p:sp>
        <p:nvSpPr>
          <p:cNvPr id="6" name="object 6"/>
          <p:cNvSpPr/>
          <p:nvPr/>
        </p:nvSpPr>
        <p:spPr>
          <a:xfrm>
            <a:off x="2662237" y="2406650"/>
            <a:ext cx="7085330" cy="1998980"/>
          </a:xfrm>
          <a:custGeom>
            <a:avLst/>
            <a:gdLst/>
            <a:ahLst/>
            <a:cxnLst/>
            <a:rect l="l" t="t" r="r" b="b"/>
            <a:pathLst>
              <a:path w="7085330" h="1998979">
                <a:moveTo>
                  <a:pt x="7085012" y="1998662"/>
                </a:moveTo>
                <a:lnTo>
                  <a:pt x="0" y="1998662"/>
                </a:lnTo>
                <a:lnTo>
                  <a:pt x="0" y="0"/>
                </a:lnTo>
                <a:lnTo>
                  <a:pt x="7085012" y="0"/>
                </a:lnTo>
                <a:lnTo>
                  <a:pt x="708501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985962"/>
                </a:lnTo>
                <a:lnTo>
                  <a:pt x="6350" y="1985962"/>
                </a:lnTo>
                <a:lnTo>
                  <a:pt x="12700" y="1992312"/>
                </a:lnTo>
                <a:lnTo>
                  <a:pt x="7085012" y="1992312"/>
                </a:lnTo>
                <a:lnTo>
                  <a:pt x="7085012" y="1998662"/>
                </a:lnTo>
                <a:close/>
              </a:path>
              <a:path w="7085330" h="199897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085330" h="1998979">
                <a:moveTo>
                  <a:pt x="707231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7072312" y="6350"/>
                </a:lnTo>
                <a:lnTo>
                  <a:pt x="7072312" y="12700"/>
                </a:lnTo>
                <a:close/>
              </a:path>
              <a:path w="7085330" h="1998979">
                <a:moveTo>
                  <a:pt x="7072312" y="1992312"/>
                </a:moveTo>
                <a:lnTo>
                  <a:pt x="7072312" y="6350"/>
                </a:lnTo>
                <a:lnTo>
                  <a:pt x="7078662" y="12700"/>
                </a:lnTo>
                <a:lnTo>
                  <a:pt x="7085012" y="12700"/>
                </a:lnTo>
                <a:lnTo>
                  <a:pt x="7085012" y="1985962"/>
                </a:lnTo>
                <a:lnTo>
                  <a:pt x="7078662" y="1985962"/>
                </a:lnTo>
                <a:lnTo>
                  <a:pt x="7072312" y="1992312"/>
                </a:lnTo>
                <a:close/>
              </a:path>
              <a:path w="7085330" h="1998979">
                <a:moveTo>
                  <a:pt x="7085012" y="12700"/>
                </a:moveTo>
                <a:lnTo>
                  <a:pt x="7078662" y="12700"/>
                </a:lnTo>
                <a:lnTo>
                  <a:pt x="7072312" y="6350"/>
                </a:lnTo>
                <a:lnTo>
                  <a:pt x="7085012" y="6350"/>
                </a:lnTo>
                <a:lnTo>
                  <a:pt x="7085012" y="12700"/>
                </a:lnTo>
                <a:close/>
              </a:path>
              <a:path w="7085330" h="1998979">
                <a:moveTo>
                  <a:pt x="12700" y="1992312"/>
                </a:moveTo>
                <a:lnTo>
                  <a:pt x="6350" y="1985962"/>
                </a:lnTo>
                <a:lnTo>
                  <a:pt x="12700" y="1985962"/>
                </a:lnTo>
                <a:lnTo>
                  <a:pt x="12700" y="1992312"/>
                </a:lnTo>
                <a:close/>
              </a:path>
              <a:path w="7085330" h="1998979">
                <a:moveTo>
                  <a:pt x="7072312" y="1992312"/>
                </a:moveTo>
                <a:lnTo>
                  <a:pt x="12700" y="1992312"/>
                </a:lnTo>
                <a:lnTo>
                  <a:pt x="12700" y="1985962"/>
                </a:lnTo>
                <a:lnTo>
                  <a:pt x="7072312" y="1985962"/>
                </a:lnTo>
                <a:lnTo>
                  <a:pt x="7072312" y="1992312"/>
                </a:lnTo>
                <a:close/>
              </a:path>
              <a:path w="7085330" h="1998979">
                <a:moveTo>
                  <a:pt x="7085012" y="1992312"/>
                </a:moveTo>
                <a:lnTo>
                  <a:pt x="7072312" y="1992312"/>
                </a:lnTo>
                <a:lnTo>
                  <a:pt x="7078662" y="1985962"/>
                </a:lnTo>
                <a:lnTo>
                  <a:pt x="7085012" y="1985962"/>
                </a:lnTo>
                <a:lnTo>
                  <a:pt x="7085012" y="1992312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3252" y="2199132"/>
            <a:ext cx="3286125" cy="428625"/>
          </a:xfrm>
          <a:custGeom>
            <a:avLst/>
            <a:gdLst/>
            <a:ahLst/>
            <a:cxnLst/>
            <a:rect l="l" t="t" r="r" b="b"/>
            <a:pathLst>
              <a:path w="3286125" h="428625">
                <a:moveTo>
                  <a:pt x="0" y="0"/>
                </a:moveTo>
                <a:lnTo>
                  <a:pt x="3285744" y="0"/>
                </a:lnTo>
                <a:lnTo>
                  <a:pt x="3285744" y="428244"/>
                </a:lnTo>
                <a:lnTo>
                  <a:pt x="0" y="428244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6775" y="2192324"/>
            <a:ext cx="3298825" cy="441959"/>
          </a:xfrm>
          <a:custGeom>
            <a:avLst/>
            <a:gdLst/>
            <a:ahLst/>
            <a:cxnLst/>
            <a:rect l="l" t="t" r="r" b="b"/>
            <a:pathLst>
              <a:path w="3298825" h="441960">
                <a:moveTo>
                  <a:pt x="3298825" y="441337"/>
                </a:moveTo>
                <a:lnTo>
                  <a:pt x="0" y="441337"/>
                </a:lnTo>
                <a:lnTo>
                  <a:pt x="0" y="0"/>
                </a:lnTo>
                <a:lnTo>
                  <a:pt x="3298825" y="0"/>
                </a:lnTo>
                <a:lnTo>
                  <a:pt x="3298825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428637"/>
                </a:lnTo>
                <a:lnTo>
                  <a:pt x="6350" y="428637"/>
                </a:lnTo>
                <a:lnTo>
                  <a:pt x="12700" y="434987"/>
                </a:lnTo>
                <a:lnTo>
                  <a:pt x="3298825" y="434987"/>
                </a:lnTo>
                <a:lnTo>
                  <a:pt x="3298825" y="441337"/>
                </a:lnTo>
                <a:close/>
              </a:path>
              <a:path w="3298825" h="44196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298825" h="441960">
                <a:moveTo>
                  <a:pt x="3286125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286125" y="6349"/>
                </a:lnTo>
                <a:lnTo>
                  <a:pt x="3286125" y="12699"/>
                </a:lnTo>
                <a:close/>
              </a:path>
              <a:path w="3298825" h="441960">
                <a:moveTo>
                  <a:pt x="3286125" y="434987"/>
                </a:moveTo>
                <a:lnTo>
                  <a:pt x="3286125" y="6349"/>
                </a:lnTo>
                <a:lnTo>
                  <a:pt x="3292475" y="12699"/>
                </a:lnTo>
                <a:lnTo>
                  <a:pt x="3298825" y="12699"/>
                </a:lnTo>
                <a:lnTo>
                  <a:pt x="3298825" y="428637"/>
                </a:lnTo>
                <a:lnTo>
                  <a:pt x="3292475" y="428637"/>
                </a:lnTo>
                <a:lnTo>
                  <a:pt x="3286125" y="434987"/>
                </a:lnTo>
                <a:close/>
              </a:path>
              <a:path w="3298825" h="441960">
                <a:moveTo>
                  <a:pt x="3298825" y="12699"/>
                </a:moveTo>
                <a:lnTo>
                  <a:pt x="3292475" y="12699"/>
                </a:lnTo>
                <a:lnTo>
                  <a:pt x="3286125" y="6349"/>
                </a:lnTo>
                <a:lnTo>
                  <a:pt x="3298825" y="6349"/>
                </a:lnTo>
                <a:lnTo>
                  <a:pt x="3298825" y="12699"/>
                </a:lnTo>
                <a:close/>
              </a:path>
              <a:path w="3298825" h="441960">
                <a:moveTo>
                  <a:pt x="12700" y="434987"/>
                </a:moveTo>
                <a:lnTo>
                  <a:pt x="6350" y="428637"/>
                </a:lnTo>
                <a:lnTo>
                  <a:pt x="12700" y="428637"/>
                </a:lnTo>
                <a:lnTo>
                  <a:pt x="12700" y="434987"/>
                </a:lnTo>
                <a:close/>
              </a:path>
              <a:path w="3298825" h="441960">
                <a:moveTo>
                  <a:pt x="3286125" y="434987"/>
                </a:moveTo>
                <a:lnTo>
                  <a:pt x="12700" y="434987"/>
                </a:lnTo>
                <a:lnTo>
                  <a:pt x="12700" y="428637"/>
                </a:lnTo>
                <a:lnTo>
                  <a:pt x="3286125" y="428637"/>
                </a:lnTo>
                <a:lnTo>
                  <a:pt x="3286125" y="434987"/>
                </a:lnTo>
                <a:close/>
              </a:path>
              <a:path w="3298825" h="441960">
                <a:moveTo>
                  <a:pt x="3298825" y="434987"/>
                </a:moveTo>
                <a:lnTo>
                  <a:pt x="3286125" y="434987"/>
                </a:lnTo>
                <a:lnTo>
                  <a:pt x="3292475" y="428637"/>
                </a:lnTo>
                <a:lnTo>
                  <a:pt x="3298825" y="428637"/>
                </a:lnTo>
                <a:lnTo>
                  <a:pt x="3298825" y="43498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83252" y="2181529"/>
            <a:ext cx="3286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latin typeface="华文楷体"/>
                <a:cs typeface="华文楷体"/>
              </a:rPr>
              <a:t>一、电磁波的发现过</a:t>
            </a:r>
            <a:r>
              <a:rPr dirty="0" sz="2400" spc="-5" b="1" i="1">
                <a:latin typeface="华文楷体"/>
                <a:cs typeface="华文楷体"/>
              </a:rPr>
              <a:t>程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1920" y="2973323"/>
            <a:ext cx="978535" cy="125095"/>
          </a:xfrm>
          <a:custGeom>
            <a:avLst/>
            <a:gdLst/>
            <a:ahLst/>
            <a:cxnLst/>
            <a:rect l="l" t="t" r="r" b="b"/>
            <a:pathLst>
              <a:path w="978535" h="125094">
                <a:moveTo>
                  <a:pt x="915924" y="124968"/>
                </a:moveTo>
                <a:lnTo>
                  <a:pt x="915924" y="94487"/>
                </a:lnTo>
                <a:lnTo>
                  <a:pt x="0" y="94487"/>
                </a:lnTo>
                <a:lnTo>
                  <a:pt x="0" y="30480"/>
                </a:lnTo>
                <a:lnTo>
                  <a:pt x="915924" y="30480"/>
                </a:lnTo>
                <a:lnTo>
                  <a:pt x="915924" y="0"/>
                </a:lnTo>
                <a:lnTo>
                  <a:pt x="978407" y="62483"/>
                </a:lnTo>
                <a:lnTo>
                  <a:pt x="915924" y="12496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25506" y="2957576"/>
            <a:ext cx="994410" cy="156845"/>
          </a:xfrm>
          <a:custGeom>
            <a:avLst/>
            <a:gdLst/>
            <a:ahLst/>
            <a:cxnLst/>
            <a:rect l="l" t="t" r="r" b="b"/>
            <a:pathLst>
              <a:path w="994410" h="156844">
                <a:moveTo>
                  <a:pt x="916051" y="46799"/>
                </a:moveTo>
                <a:lnTo>
                  <a:pt x="916051" y="0"/>
                </a:lnTo>
                <a:lnTo>
                  <a:pt x="931379" y="15328"/>
                </a:lnTo>
                <a:lnTo>
                  <a:pt x="928751" y="15328"/>
                </a:lnTo>
                <a:lnTo>
                  <a:pt x="917905" y="19824"/>
                </a:lnTo>
                <a:lnTo>
                  <a:pt x="928751" y="30668"/>
                </a:lnTo>
                <a:lnTo>
                  <a:pt x="928751" y="40449"/>
                </a:lnTo>
                <a:lnTo>
                  <a:pt x="922401" y="40449"/>
                </a:lnTo>
                <a:lnTo>
                  <a:pt x="916051" y="46799"/>
                </a:lnTo>
                <a:close/>
              </a:path>
              <a:path w="994410" h="156844">
                <a:moveTo>
                  <a:pt x="928751" y="30668"/>
                </a:moveTo>
                <a:lnTo>
                  <a:pt x="917905" y="19824"/>
                </a:lnTo>
                <a:lnTo>
                  <a:pt x="928751" y="15328"/>
                </a:lnTo>
                <a:lnTo>
                  <a:pt x="928751" y="30668"/>
                </a:lnTo>
                <a:close/>
              </a:path>
              <a:path w="994410" h="156844">
                <a:moveTo>
                  <a:pt x="976368" y="78276"/>
                </a:moveTo>
                <a:lnTo>
                  <a:pt x="928751" y="30668"/>
                </a:lnTo>
                <a:lnTo>
                  <a:pt x="928751" y="15328"/>
                </a:lnTo>
                <a:lnTo>
                  <a:pt x="931379" y="15328"/>
                </a:lnTo>
                <a:lnTo>
                  <a:pt x="989838" y="73787"/>
                </a:lnTo>
                <a:lnTo>
                  <a:pt x="980859" y="73787"/>
                </a:lnTo>
                <a:lnTo>
                  <a:pt x="976368" y="78276"/>
                </a:lnTo>
                <a:close/>
              </a:path>
              <a:path w="994410" h="156844">
                <a:moveTo>
                  <a:pt x="916051" y="116103"/>
                </a:moveTo>
                <a:lnTo>
                  <a:pt x="0" y="116103"/>
                </a:lnTo>
                <a:lnTo>
                  <a:pt x="0" y="40449"/>
                </a:lnTo>
                <a:lnTo>
                  <a:pt x="916051" y="40449"/>
                </a:lnTo>
                <a:lnTo>
                  <a:pt x="916051" y="46799"/>
                </a:lnTo>
                <a:lnTo>
                  <a:pt x="12700" y="46799"/>
                </a:lnTo>
                <a:lnTo>
                  <a:pt x="6350" y="53149"/>
                </a:lnTo>
                <a:lnTo>
                  <a:pt x="12700" y="53149"/>
                </a:lnTo>
                <a:lnTo>
                  <a:pt x="12700" y="103403"/>
                </a:lnTo>
                <a:lnTo>
                  <a:pt x="6350" y="103403"/>
                </a:lnTo>
                <a:lnTo>
                  <a:pt x="12700" y="109753"/>
                </a:lnTo>
                <a:lnTo>
                  <a:pt x="916051" y="109753"/>
                </a:lnTo>
                <a:lnTo>
                  <a:pt x="916051" y="116103"/>
                </a:lnTo>
                <a:close/>
              </a:path>
              <a:path w="994410" h="156844">
                <a:moveTo>
                  <a:pt x="928751" y="53149"/>
                </a:moveTo>
                <a:lnTo>
                  <a:pt x="12700" y="53149"/>
                </a:lnTo>
                <a:lnTo>
                  <a:pt x="12700" y="46799"/>
                </a:lnTo>
                <a:lnTo>
                  <a:pt x="916051" y="46799"/>
                </a:lnTo>
                <a:lnTo>
                  <a:pt x="922401" y="40449"/>
                </a:lnTo>
                <a:lnTo>
                  <a:pt x="928751" y="40449"/>
                </a:lnTo>
                <a:lnTo>
                  <a:pt x="928751" y="53149"/>
                </a:lnTo>
                <a:close/>
              </a:path>
              <a:path w="994410" h="156844">
                <a:moveTo>
                  <a:pt x="12700" y="53149"/>
                </a:moveTo>
                <a:lnTo>
                  <a:pt x="6350" y="53149"/>
                </a:lnTo>
                <a:lnTo>
                  <a:pt x="12700" y="46799"/>
                </a:lnTo>
                <a:lnTo>
                  <a:pt x="12700" y="53149"/>
                </a:lnTo>
                <a:close/>
              </a:path>
              <a:path w="994410" h="156844">
                <a:moveTo>
                  <a:pt x="980859" y="82765"/>
                </a:moveTo>
                <a:lnTo>
                  <a:pt x="976368" y="78276"/>
                </a:lnTo>
                <a:lnTo>
                  <a:pt x="980859" y="73787"/>
                </a:lnTo>
                <a:lnTo>
                  <a:pt x="980859" y="82765"/>
                </a:lnTo>
                <a:close/>
              </a:path>
              <a:path w="994410" h="156844">
                <a:moveTo>
                  <a:pt x="989849" y="82765"/>
                </a:moveTo>
                <a:lnTo>
                  <a:pt x="980859" y="82765"/>
                </a:lnTo>
                <a:lnTo>
                  <a:pt x="980859" y="73787"/>
                </a:lnTo>
                <a:lnTo>
                  <a:pt x="989838" y="73787"/>
                </a:lnTo>
                <a:lnTo>
                  <a:pt x="994333" y="78282"/>
                </a:lnTo>
                <a:lnTo>
                  <a:pt x="989849" y="82765"/>
                </a:lnTo>
                <a:close/>
              </a:path>
              <a:path w="994410" h="156844">
                <a:moveTo>
                  <a:pt x="931382" y="141224"/>
                </a:moveTo>
                <a:lnTo>
                  <a:pt x="928751" y="141224"/>
                </a:lnTo>
                <a:lnTo>
                  <a:pt x="928751" y="125884"/>
                </a:lnTo>
                <a:lnTo>
                  <a:pt x="976375" y="78282"/>
                </a:lnTo>
                <a:lnTo>
                  <a:pt x="980859" y="82765"/>
                </a:lnTo>
                <a:lnTo>
                  <a:pt x="989849" y="82765"/>
                </a:lnTo>
                <a:lnTo>
                  <a:pt x="931382" y="141224"/>
                </a:lnTo>
                <a:close/>
              </a:path>
              <a:path w="994410" h="156844">
                <a:moveTo>
                  <a:pt x="12700" y="109753"/>
                </a:moveTo>
                <a:lnTo>
                  <a:pt x="6350" y="103403"/>
                </a:lnTo>
                <a:lnTo>
                  <a:pt x="12700" y="103403"/>
                </a:lnTo>
                <a:lnTo>
                  <a:pt x="12700" y="109753"/>
                </a:lnTo>
                <a:close/>
              </a:path>
              <a:path w="994410" h="156844">
                <a:moveTo>
                  <a:pt x="928751" y="116103"/>
                </a:moveTo>
                <a:lnTo>
                  <a:pt x="922401" y="116103"/>
                </a:lnTo>
                <a:lnTo>
                  <a:pt x="916051" y="109753"/>
                </a:lnTo>
                <a:lnTo>
                  <a:pt x="12700" y="109753"/>
                </a:lnTo>
                <a:lnTo>
                  <a:pt x="12700" y="103403"/>
                </a:lnTo>
                <a:lnTo>
                  <a:pt x="928751" y="103403"/>
                </a:lnTo>
                <a:lnTo>
                  <a:pt x="928751" y="116103"/>
                </a:lnTo>
                <a:close/>
              </a:path>
              <a:path w="994410" h="156844">
                <a:moveTo>
                  <a:pt x="916051" y="156552"/>
                </a:moveTo>
                <a:lnTo>
                  <a:pt x="916051" y="109753"/>
                </a:lnTo>
                <a:lnTo>
                  <a:pt x="922401" y="116103"/>
                </a:lnTo>
                <a:lnTo>
                  <a:pt x="928751" y="116103"/>
                </a:lnTo>
                <a:lnTo>
                  <a:pt x="928751" y="125884"/>
                </a:lnTo>
                <a:lnTo>
                  <a:pt x="917905" y="136728"/>
                </a:lnTo>
                <a:lnTo>
                  <a:pt x="928751" y="141224"/>
                </a:lnTo>
                <a:lnTo>
                  <a:pt x="931382" y="141224"/>
                </a:lnTo>
                <a:lnTo>
                  <a:pt x="916051" y="156552"/>
                </a:lnTo>
                <a:close/>
              </a:path>
              <a:path w="994410" h="156844">
                <a:moveTo>
                  <a:pt x="928751" y="141224"/>
                </a:moveTo>
                <a:lnTo>
                  <a:pt x="917905" y="136728"/>
                </a:lnTo>
                <a:lnTo>
                  <a:pt x="928751" y="125884"/>
                </a:lnTo>
                <a:lnTo>
                  <a:pt x="928751" y="14122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977671" y="2659989"/>
            <a:ext cx="2654935" cy="1338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465">
              <a:lnSpc>
                <a:spcPct val="150000"/>
              </a:lnSpc>
              <a:spcBef>
                <a:spcPts val="100"/>
              </a:spcBef>
            </a:pPr>
            <a:r>
              <a:rPr dirty="0" sz="2000" b="1" i="1">
                <a:latin typeface="华文楷体"/>
                <a:cs typeface="华文楷体"/>
              </a:rPr>
              <a:t>麦克斯韦</a:t>
            </a:r>
            <a:r>
              <a:rPr dirty="0" sz="2000" b="1" i="1">
                <a:solidFill>
                  <a:srgbClr val="AD0203"/>
                </a:solidFill>
                <a:latin typeface="华文楷体"/>
                <a:cs typeface="华文楷体"/>
              </a:rPr>
              <a:t>猜想与假设</a:t>
            </a:r>
            <a:r>
              <a:rPr dirty="0" sz="2000" b="1" i="1">
                <a:latin typeface="华文楷体"/>
                <a:cs typeface="华文楷体"/>
              </a:rPr>
              <a:t>：  1</a:t>
            </a:r>
            <a:r>
              <a:rPr dirty="0" sz="2000" spc="-30" b="1" i="1">
                <a:latin typeface="华文楷体"/>
                <a:cs typeface="华文楷体"/>
              </a:rPr>
              <a:t> </a:t>
            </a:r>
            <a:r>
              <a:rPr dirty="0" sz="2000" spc="-5" b="1" i="1">
                <a:latin typeface="华文楷体"/>
                <a:cs typeface="华文楷体"/>
              </a:rPr>
              <a:t>.</a:t>
            </a:r>
            <a:r>
              <a:rPr dirty="0" sz="2000" spc="-30" b="1" i="1">
                <a:latin typeface="华文楷体"/>
                <a:cs typeface="华文楷体"/>
              </a:rPr>
              <a:t> </a:t>
            </a:r>
            <a:r>
              <a:rPr dirty="0" sz="2000" b="1" i="1">
                <a:latin typeface="华文楷体"/>
                <a:cs typeface="华文楷体"/>
              </a:rPr>
              <a:t>变化的磁场产生电场</a:t>
            </a:r>
            <a:endParaRPr sz="2000">
              <a:latin typeface="华文楷体"/>
              <a:cs typeface="华文楷体"/>
            </a:endParaRPr>
          </a:p>
          <a:p>
            <a:pPr marL="45085">
              <a:lnSpc>
                <a:spcPct val="100000"/>
              </a:lnSpc>
              <a:spcBef>
                <a:spcPts val="735"/>
              </a:spcBef>
            </a:pPr>
            <a:r>
              <a:rPr dirty="0" sz="2000" b="1" i="1">
                <a:latin typeface="华文楷体"/>
                <a:cs typeface="华文楷体"/>
              </a:rPr>
              <a:t>2</a:t>
            </a:r>
            <a:r>
              <a:rPr dirty="0" sz="2000" spc="-30" b="1" i="1">
                <a:latin typeface="华文楷体"/>
                <a:cs typeface="华文楷体"/>
              </a:rPr>
              <a:t> </a:t>
            </a:r>
            <a:r>
              <a:rPr dirty="0" sz="2000" spc="-5" b="1" i="1">
                <a:latin typeface="华文楷体"/>
                <a:cs typeface="华文楷体"/>
              </a:rPr>
              <a:t>.</a:t>
            </a:r>
            <a:r>
              <a:rPr dirty="0" sz="2000" spc="-25" b="1" i="1">
                <a:latin typeface="华文楷体"/>
                <a:cs typeface="华文楷体"/>
              </a:rPr>
              <a:t> </a:t>
            </a:r>
            <a:r>
              <a:rPr dirty="0" sz="2000" b="1" i="1">
                <a:latin typeface="华文楷体"/>
                <a:cs typeface="华文楷体"/>
              </a:rPr>
              <a:t>变化的电场产生磁场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16687" y="3344455"/>
            <a:ext cx="324015" cy="648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61602" y="2725508"/>
            <a:ext cx="3764279" cy="1186815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2125345" algn="l"/>
              </a:tabLst>
            </a:pPr>
            <a:r>
              <a:rPr dirty="0" sz="2000" b="1" i="1">
                <a:latin typeface="华文楷体"/>
                <a:cs typeface="华文楷体"/>
              </a:rPr>
              <a:t>“电生磁”	“磁生电”</a:t>
            </a:r>
            <a:endParaRPr sz="2000">
              <a:latin typeface="华文楷体"/>
              <a:cs typeface="华文楷体"/>
            </a:endParaRPr>
          </a:p>
          <a:p>
            <a:pPr marL="441325" marR="5080">
              <a:lnSpc>
                <a:spcPct val="100000"/>
              </a:lnSpc>
              <a:spcBef>
                <a:spcPts val="969"/>
              </a:spcBef>
            </a:pPr>
            <a:r>
              <a:rPr dirty="0" sz="2000" b="1" i="1">
                <a:latin typeface="华文楷体"/>
                <a:cs typeface="华文楷体"/>
              </a:rPr>
              <a:t>麦克斯韦</a:t>
            </a:r>
            <a:r>
              <a:rPr dirty="0" sz="2000" b="1" i="1">
                <a:solidFill>
                  <a:srgbClr val="AD0203"/>
                </a:solidFill>
                <a:latin typeface="华文楷体"/>
                <a:cs typeface="华文楷体"/>
              </a:rPr>
              <a:t>预言</a:t>
            </a:r>
            <a:r>
              <a:rPr dirty="0" sz="2000" b="1" i="1">
                <a:latin typeface="华文楷体"/>
                <a:cs typeface="华文楷体"/>
              </a:rPr>
              <a:t>了电磁波的存在 </a:t>
            </a:r>
            <a:r>
              <a:rPr dirty="0" sz="2000" b="1" i="1">
                <a:solidFill>
                  <a:srgbClr val="AD0203"/>
                </a:solidFill>
                <a:latin typeface="华文楷体"/>
                <a:cs typeface="华文楷体"/>
              </a:rPr>
              <a:t>预言</a:t>
            </a:r>
            <a:r>
              <a:rPr dirty="0" sz="2000" b="1" i="1">
                <a:latin typeface="华文楷体"/>
                <a:cs typeface="华文楷体"/>
              </a:rPr>
              <a:t>光是一种电磁波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82284" y="2951988"/>
            <a:ext cx="829310" cy="134620"/>
          </a:xfrm>
          <a:custGeom>
            <a:avLst/>
            <a:gdLst/>
            <a:ahLst/>
            <a:cxnLst/>
            <a:rect l="l" t="t" r="r" b="b"/>
            <a:pathLst>
              <a:path w="829309" h="134619">
                <a:moveTo>
                  <a:pt x="763523" y="134112"/>
                </a:moveTo>
                <a:lnTo>
                  <a:pt x="763523" y="100584"/>
                </a:lnTo>
                <a:lnTo>
                  <a:pt x="0" y="100584"/>
                </a:lnTo>
                <a:lnTo>
                  <a:pt x="0" y="33528"/>
                </a:lnTo>
                <a:lnTo>
                  <a:pt x="763523" y="33528"/>
                </a:lnTo>
                <a:lnTo>
                  <a:pt x="763523" y="0"/>
                </a:lnTo>
                <a:lnTo>
                  <a:pt x="829056" y="67056"/>
                </a:lnTo>
                <a:lnTo>
                  <a:pt x="763523" y="1341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76518" y="2936989"/>
            <a:ext cx="844550" cy="164465"/>
          </a:xfrm>
          <a:custGeom>
            <a:avLst/>
            <a:gdLst/>
            <a:ahLst/>
            <a:cxnLst/>
            <a:rect l="l" t="t" r="r" b="b"/>
            <a:pathLst>
              <a:path w="844550" h="164464">
                <a:moveTo>
                  <a:pt x="762215" y="48780"/>
                </a:moveTo>
                <a:lnTo>
                  <a:pt x="762215" y="0"/>
                </a:lnTo>
                <a:lnTo>
                  <a:pt x="777544" y="15328"/>
                </a:lnTo>
                <a:lnTo>
                  <a:pt x="774915" y="15328"/>
                </a:lnTo>
                <a:lnTo>
                  <a:pt x="764070" y="19824"/>
                </a:lnTo>
                <a:lnTo>
                  <a:pt x="774915" y="30670"/>
                </a:lnTo>
                <a:lnTo>
                  <a:pt x="774915" y="42430"/>
                </a:lnTo>
                <a:lnTo>
                  <a:pt x="768565" y="42430"/>
                </a:lnTo>
                <a:lnTo>
                  <a:pt x="762215" y="48780"/>
                </a:lnTo>
                <a:close/>
              </a:path>
              <a:path w="844550" h="164464">
                <a:moveTo>
                  <a:pt x="774915" y="30670"/>
                </a:moveTo>
                <a:lnTo>
                  <a:pt x="764070" y="19824"/>
                </a:lnTo>
                <a:lnTo>
                  <a:pt x="774915" y="15328"/>
                </a:lnTo>
                <a:lnTo>
                  <a:pt x="774915" y="30670"/>
                </a:lnTo>
                <a:close/>
              </a:path>
              <a:path w="844550" h="164464">
                <a:moveTo>
                  <a:pt x="826471" y="82226"/>
                </a:moveTo>
                <a:lnTo>
                  <a:pt x="774915" y="30670"/>
                </a:lnTo>
                <a:lnTo>
                  <a:pt x="774915" y="15328"/>
                </a:lnTo>
                <a:lnTo>
                  <a:pt x="777544" y="15328"/>
                </a:lnTo>
                <a:lnTo>
                  <a:pt x="839952" y="77736"/>
                </a:lnTo>
                <a:lnTo>
                  <a:pt x="830960" y="77736"/>
                </a:lnTo>
                <a:lnTo>
                  <a:pt x="826471" y="82226"/>
                </a:lnTo>
                <a:close/>
              </a:path>
              <a:path w="844550" h="164464">
                <a:moveTo>
                  <a:pt x="762215" y="122021"/>
                </a:moveTo>
                <a:lnTo>
                  <a:pt x="0" y="122021"/>
                </a:lnTo>
                <a:lnTo>
                  <a:pt x="0" y="42430"/>
                </a:lnTo>
                <a:lnTo>
                  <a:pt x="762215" y="42430"/>
                </a:lnTo>
                <a:lnTo>
                  <a:pt x="762215" y="48780"/>
                </a:lnTo>
                <a:lnTo>
                  <a:pt x="12700" y="48780"/>
                </a:lnTo>
                <a:lnTo>
                  <a:pt x="6350" y="55130"/>
                </a:lnTo>
                <a:lnTo>
                  <a:pt x="12700" y="55130"/>
                </a:lnTo>
                <a:lnTo>
                  <a:pt x="12700" y="109321"/>
                </a:lnTo>
                <a:lnTo>
                  <a:pt x="6350" y="109321"/>
                </a:lnTo>
                <a:lnTo>
                  <a:pt x="12700" y="115671"/>
                </a:lnTo>
                <a:lnTo>
                  <a:pt x="762215" y="115671"/>
                </a:lnTo>
                <a:lnTo>
                  <a:pt x="762215" y="122021"/>
                </a:lnTo>
                <a:close/>
              </a:path>
              <a:path w="844550" h="164464">
                <a:moveTo>
                  <a:pt x="774915" y="55130"/>
                </a:moveTo>
                <a:lnTo>
                  <a:pt x="12700" y="55130"/>
                </a:lnTo>
                <a:lnTo>
                  <a:pt x="12700" y="48780"/>
                </a:lnTo>
                <a:lnTo>
                  <a:pt x="762215" y="48780"/>
                </a:lnTo>
                <a:lnTo>
                  <a:pt x="768565" y="42430"/>
                </a:lnTo>
                <a:lnTo>
                  <a:pt x="774915" y="42430"/>
                </a:lnTo>
                <a:lnTo>
                  <a:pt x="774915" y="55130"/>
                </a:lnTo>
                <a:close/>
              </a:path>
              <a:path w="844550" h="164464">
                <a:moveTo>
                  <a:pt x="12700" y="55130"/>
                </a:moveTo>
                <a:lnTo>
                  <a:pt x="6350" y="55130"/>
                </a:lnTo>
                <a:lnTo>
                  <a:pt x="12700" y="48780"/>
                </a:lnTo>
                <a:lnTo>
                  <a:pt x="12700" y="55130"/>
                </a:lnTo>
                <a:close/>
              </a:path>
              <a:path w="844550" h="164464">
                <a:moveTo>
                  <a:pt x="830960" y="86715"/>
                </a:moveTo>
                <a:lnTo>
                  <a:pt x="826477" y="82219"/>
                </a:lnTo>
                <a:lnTo>
                  <a:pt x="830960" y="77736"/>
                </a:lnTo>
                <a:lnTo>
                  <a:pt x="830960" y="86715"/>
                </a:lnTo>
                <a:close/>
              </a:path>
              <a:path w="844550" h="164464">
                <a:moveTo>
                  <a:pt x="839939" y="86715"/>
                </a:moveTo>
                <a:lnTo>
                  <a:pt x="830960" y="86715"/>
                </a:lnTo>
                <a:lnTo>
                  <a:pt x="830960" y="77736"/>
                </a:lnTo>
                <a:lnTo>
                  <a:pt x="839952" y="77736"/>
                </a:lnTo>
                <a:lnTo>
                  <a:pt x="844429" y="82226"/>
                </a:lnTo>
                <a:lnTo>
                  <a:pt x="839939" y="86715"/>
                </a:lnTo>
                <a:close/>
              </a:path>
              <a:path w="844550" h="164464">
                <a:moveTo>
                  <a:pt x="777544" y="149110"/>
                </a:moveTo>
                <a:lnTo>
                  <a:pt x="774915" y="149110"/>
                </a:lnTo>
                <a:lnTo>
                  <a:pt x="774915" y="133781"/>
                </a:lnTo>
                <a:lnTo>
                  <a:pt x="826471" y="82226"/>
                </a:lnTo>
                <a:lnTo>
                  <a:pt x="830960" y="86715"/>
                </a:lnTo>
                <a:lnTo>
                  <a:pt x="839939" y="86715"/>
                </a:lnTo>
                <a:lnTo>
                  <a:pt x="777544" y="149110"/>
                </a:lnTo>
                <a:close/>
              </a:path>
              <a:path w="844550" h="164464">
                <a:moveTo>
                  <a:pt x="12700" y="115671"/>
                </a:moveTo>
                <a:lnTo>
                  <a:pt x="6350" y="109321"/>
                </a:lnTo>
                <a:lnTo>
                  <a:pt x="12700" y="109321"/>
                </a:lnTo>
                <a:lnTo>
                  <a:pt x="12700" y="115671"/>
                </a:lnTo>
                <a:close/>
              </a:path>
              <a:path w="844550" h="164464">
                <a:moveTo>
                  <a:pt x="774915" y="122021"/>
                </a:moveTo>
                <a:lnTo>
                  <a:pt x="768565" y="122021"/>
                </a:lnTo>
                <a:lnTo>
                  <a:pt x="762215" y="115671"/>
                </a:lnTo>
                <a:lnTo>
                  <a:pt x="12700" y="115671"/>
                </a:lnTo>
                <a:lnTo>
                  <a:pt x="12700" y="109321"/>
                </a:lnTo>
                <a:lnTo>
                  <a:pt x="774915" y="109321"/>
                </a:lnTo>
                <a:lnTo>
                  <a:pt x="774915" y="122021"/>
                </a:lnTo>
                <a:close/>
              </a:path>
              <a:path w="844550" h="164464">
                <a:moveTo>
                  <a:pt x="762215" y="164439"/>
                </a:moveTo>
                <a:lnTo>
                  <a:pt x="762215" y="115671"/>
                </a:lnTo>
                <a:lnTo>
                  <a:pt x="768565" y="122021"/>
                </a:lnTo>
                <a:lnTo>
                  <a:pt x="774915" y="122021"/>
                </a:lnTo>
                <a:lnTo>
                  <a:pt x="774915" y="133781"/>
                </a:lnTo>
                <a:lnTo>
                  <a:pt x="764070" y="144627"/>
                </a:lnTo>
                <a:lnTo>
                  <a:pt x="774915" y="149110"/>
                </a:lnTo>
                <a:lnTo>
                  <a:pt x="777544" y="149110"/>
                </a:lnTo>
                <a:lnTo>
                  <a:pt x="762215" y="164439"/>
                </a:lnTo>
                <a:close/>
              </a:path>
              <a:path w="844550" h="164464">
                <a:moveTo>
                  <a:pt x="774915" y="149110"/>
                </a:moveTo>
                <a:lnTo>
                  <a:pt x="764070" y="144627"/>
                </a:lnTo>
                <a:lnTo>
                  <a:pt x="774915" y="133781"/>
                </a:lnTo>
                <a:lnTo>
                  <a:pt x="774915" y="14911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88791" y="3924300"/>
            <a:ext cx="775970" cy="407034"/>
          </a:xfrm>
          <a:custGeom>
            <a:avLst/>
            <a:gdLst/>
            <a:ahLst/>
            <a:cxnLst/>
            <a:rect l="l" t="t" r="r" b="b"/>
            <a:pathLst>
              <a:path w="775970" h="407035">
                <a:moveTo>
                  <a:pt x="204216" y="102108"/>
                </a:moveTo>
                <a:lnTo>
                  <a:pt x="0" y="102108"/>
                </a:lnTo>
                <a:lnTo>
                  <a:pt x="102108" y="0"/>
                </a:lnTo>
                <a:lnTo>
                  <a:pt x="204216" y="102108"/>
                </a:lnTo>
                <a:close/>
              </a:path>
              <a:path w="775970" h="407035">
                <a:moveTo>
                  <a:pt x="775716" y="406908"/>
                </a:moveTo>
                <a:lnTo>
                  <a:pt x="252984" y="406908"/>
                </a:lnTo>
                <a:lnTo>
                  <a:pt x="205725" y="400342"/>
                </a:lnTo>
                <a:lnTo>
                  <a:pt x="163242" y="382275"/>
                </a:lnTo>
                <a:lnTo>
                  <a:pt x="127215" y="354387"/>
                </a:lnTo>
                <a:lnTo>
                  <a:pt x="99325" y="318357"/>
                </a:lnTo>
                <a:lnTo>
                  <a:pt x="81251" y="275868"/>
                </a:lnTo>
                <a:lnTo>
                  <a:pt x="74675" y="228600"/>
                </a:lnTo>
                <a:lnTo>
                  <a:pt x="74675" y="102108"/>
                </a:lnTo>
                <a:lnTo>
                  <a:pt x="129540" y="102108"/>
                </a:lnTo>
                <a:lnTo>
                  <a:pt x="129540" y="228600"/>
                </a:lnTo>
                <a:lnTo>
                  <a:pt x="138975" y="276863"/>
                </a:lnTo>
                <a:lnTo>
                  <a:pt x="165387" y="316220"/>
                </a:lnTo>
                <a:lnTo>
                  <a:pt x="204736" y="342628"/>
                </a:lnTo>
                <a:lnTo>
                  <a:pt x="252984" y="352044"/>
                </a:lnTo>
                <a:lnTo>
                  <a:pt x="775716" y="352044"/>
                </a:lnTo>
                <a:lnTo>
                  <a:pt x="775716" y="40690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73971" y="3915321"/>
            <a:ext cx="798195" cy="422275"/>
          </a:xfrm>
          <a:custGeom>
            <a:avLst/>
            <a:gdLst/>
            <a:ahLst/>
            <a:cxnLst/>
            <a:rect l="l" t="t" r="r" b="b"/>
            <a:pathLst>
              <a:path w="798195" h="422275">
                <a:moveTo>
                  <a:pt x="83680" y="116928"/>
                </a:moveTo>
                <a:lnTo>
                  <a:pt x="0" y="116928"/>
                </a:lnTo>
                <a:lnTo>
                  <a:pt x="116928" y="0"/>
                </a:lnTo>
                <a:lnTo>
                  <a:pt x="130390" y="13462"/>
                </a:lnTo>
                <a:lnTo>
                  <a:pt x="112433" y="13462"/>
                </a:lnTo>
                <a:lnTo>
                  <a:pt x="116928" y="17957"/>
                </a:lnTo>
                <a:lnTo>
                  <a:pt x="30657" y="104228"/>
                </a:lnTo>
                <a:lnTo>
                  <a:pt x="15328" y="104228"/>
                </a:lnTo>
                <a:lnTo>
                  <a:pt x="19824" y="115062"/>
                </a:lnTo>
                <a:lnTo>
                  <a:pt x="83680" y="115062"/>
                </a:lnTo>
                <a:lnTo>
                  <a:pt x="83680" y="116928"/>
                </a:lnTo>
                <a:close/>
              </a:path>
              <a:path w="798195" h="422275">
                <a:moveTo>
                  <a:pt x="116928" y="17957"/>
                </a:moveTo>
                <a:lnTo>
                  <a:pt x="112433" y="13462"/>
                </a:lnTo>
                <a:lnTo>
                  <a:pt x="121424" y="13462"/>
                </a:lnTo>
                <a:lnTo>
                  <a:pt x="116928" y="17957"/>
                </a:lnTo>
                <a:close/>
              </a:path>
              <a:path w="798195" h="422275">
                <a:moveTo>
                  <a:pt x="214033" y="115062"/>
                </a:moveTo>
                <a:lnTo>
                  <a:pt x="116928" y="17957"/>
                </a:lnTo>
                <a:lnTo>
                  <a:pt x="121424" y="13462"/>
                </a:lnTo>
                <a:lnTo>
                  <a:pt x="130390" y="13462"/>
                </a:lnTo>
                <a:lnTo>
                  <a:pt x="221157" y="104228"/>
                </a:lnTo>
                <a:lnTo>
                  <a:pt x="218528" y="104228"/>
                </a:lnTo>
                <a:lnTo>
                  <a:pt x="214033" y="115062"/>
                </a:lnTo>
                <a:close/>
              </a:path>
              <a:path w="798195" h="422275">
                <a:moveTo>
                  <a:pt x="19824" y="115062"/>
                </a:moveTo>
                <a:lnTo>
                  <a:pt x="15328" y="104228"/>
                </a:lnTo>
                <a:lnTo>
                  <a:pt x="30657" y="104228"/>
                </a:lnTo>
                <a:lnTo>
                  <a:pt x="19824" y="115062"/>
                </a:lnTo>
                <a:close/>
              </a:path>
              <a:path w="798195" h="422275">
                <a:moveTo>
                  <a:pt x="83680" y="115062"/>
                </a:moveTo>
                <a:lnTo>
                  <a:pt x="19824" y="115062"/>
                </a:lnTo>
                <a:lnTo>
                  <a:pt x="30657" y="104228"/>
                </a:lnTo>
                <a:lnTo>
                  <a:pt x="96380" y="104228"/>
                </a:lnTo>
                <a:lnTo>
                  <a:pt x="96380" y="110578"/>
                </a:lnTo>
                <a:lnTo>
                  <a:pt x="83680" y="110578"/>
                </a:lnTo>
                <a:lnTo>
                  <a:pt x="83680" y="115062"/>
                </a:lnTo>
                <a:close/>
              </a:path>
              <a:path w="798195" h="422275">
                <a:moveTo>
                  <a:pt x="784910" y="367944"/>
                </a:moveTo>
                <a:lnTo>
                  <a:pt x="267754" y="367944"/>
                </a:lnTo>
                <a:lnTo>
                  <a:pt x="261137" y="367779"/>
                </a:lnTo>
                <a:lnTo>
                  <a:pt x="223012" y="360032"/>
                </a:lnTo>
                <a:lnTo>
                  <a:pt x="184868" y="338137"/>
                </a:lnTo>
                <a:lnTo>
                  <a:pt x="156349" y="305180"/>
                </a:lnTo>
                <a:lnTo>
                  <a:pt x="140122" y="263855"/>
                </a:lnTo>
                <a:lnTo>
                  <a:pt x="137477" y="237655"/>
                </a:lnTo>
                <a:lnTo>
                  <a:pt x="137477" y="104228"/>
                </a:lnTo>
                <a:lnTo>
                  <a:pt x="203200" y="104228"/>
                </a:lnTo>
                <a:lnTo>
                  <a:pt x="209550" y="110578"/>
                </a:lnTo>
                <a:lnTo>
                  <a:pt x="150177" y="110578"/>
                </a:lnTo>
                <a:lnTo>
                  <a:pt x="143827" y="116928"/>
                </a:lnTo>
                <a:lnTo>
                  <a:pt x="150177" y="116928"/>
                </a:lnTo>
                <a:lnTo>
                  <a:pt x="150171" y="237655"/>
                </a:lnTo>
                <a:lnTo>
                  <a:pt x="150321" y="243484"/>
                </a:lnTo>
                <a:lnTo>
                  <a:pt x="150775" y="249453"/>
                </a:lnTo>
                <a:lnTo>
                  <a:pt x="151498" y="255346"/>
                </a:lnTo>
                <a:lnTo>
                  <a:pt x="152533" y="261137"/>
                </a:lnTo>
                <a:lnTo>
                  <a:pt x="153841" y="266839"/>
                </a:lnTo>
                <a:lnTo>
                  <a:pt x="155301" y="271983"/>
                </a:lnTo>
                <a:lnTo>
                  <a:pt x="155409" y="272414"/>
                </a:lnTo>
                <a:lnTo>
                  <a:pt x="157266" y="277888"/>
                </a:lnTo>
                <a:lnTo>
                  <a:pt x="159363" y="283235"/>
                </a:lnTo>
                <a:lnTo>
                  <a:pt x="161836" y="288721"/>
                </a:lnTo>
                <a:lnTo>
                  <a:pt x="164439" y="293801"/>
                </a:lnTo>
                <a:lnTo>
                  <a:pt x="167138" y="298462"/>
                </a:lnTo>
                <a:lnTo>
                  <a:pt x="170182" y="303237"/>
                </a:lnTo>
                <a:lnTo>
                  <a:pt x="173634" y="308101"/>
                </a:lnTo>
                <a:lnTo>
                  <a:pt x="176959" y="312305"/>
                </a:lnTo>
                <a:lnTo>
                  <a:pt x="180648" y="316585"/>
                </a:lnTo>
                <a:lnTo>
                  <a:pt x="184540" y="320675"/>
                </a:lnTo>
                <a:lnTo>
                  <a:pt x="188623" y="324573"/>
                </a:lnTo>
                <a:lnTo>
                  <a:pt x="192883" y="328282"/>
                </a:lnTo>
                <a:lnTo>
                  <a:pt x="197561" y="331965"/>
                </a:lnTo>
                <a:lnTo>
                  <a:pt x="201934" y="335064"/>
                </a:lnTo>
                <a:lnTo>
                  <a:pt x="206721" y="338137"/>
                </a:lnTo>
                <a:lnTo>
                  <a:pt x="211621" y="340969"/>
                </a:lnTo>
                <a:lnTo>
                  <a:pt x="211886" y="341122"/>
                </a:lnTo>
                <a:lnTo>
                  <a:pt x="216694" y="343573"/>
                </a:lnTo>
                <a:lnTo>
                  <a:pt x="222173" y="346062"/>
                </a:lnTo>
                <a:lnTo>
                  <a:pt x="227263" y="348056"/>
                </a:lnTo>
                <a:lnTo>
                  <a:pt x="232730" y="349910"/>
                </a:lnTo>
                <a:lnTo>
                  <a:pt x="238312" y="351497"/>
                </a:lnTo>
                <a:lnTo>
                  <a:pt x="244271" y="352882"/>
                </a:lnTo>
                <a:lnTo>
                  <a:pt x="249778" y="353860"/>
                </a:lnTo>
                <a:lnTo>
                  <a:pt x="255755" y="354622"/>
                </a:lnTo>
                <a:lnTo>
                  <a:pt x="261937" y="355104"/>
                </a:lnTo>
                <a:lnTo>
                  <a:pt x="262600" y="355104"/>
                </a:lnTo>
                <a:lnTo>
                  <a:pt x="267995" y="355244"/>
                </a:lnTo>
                <a:lnTo>
                  <a:pt x="797610" y="355244"/>
                </a:lnTo>
                <a:lnTo>
                  <a:pt x="797610" y="361594"/>
                </a:lnTo>
                <a:lnTo>
                  <a:pt x="784910" y="361594"/>
                </a:lnTo>
                <a:lnTo>
                  <a:pt x="784910" y="367944"/>
                </a:lnTo>
                <a:close/>
              </a:path>
              <a:path w="798195" h="422275">
                <a:moveTo>
                  <a:pt x="231990" y="115062"/>
                </a:moveTo>
                <a:lnTo>
                  <a:pt x="214033" y="115062"/>
                </a:lnTo>
                <a:lnTo>
                  <a:pt x="218528" y="104228"/>
                </a:lnTo>
                <a:lnTo>
                  <a:pt x="221157" y="104228"/>
                </a:lnTo>
                <a:lnTo>
                  <a:pt x="231990" y="115062"/>
                </a:lnTo>
                <a:close/>
              </a:path>
              <a:path w="798195" h="422275">
                <a:moveTo>
                  <a:pt x="797610" y="421728"/>
                </a:moveTo>
                <a:lnTo>
                  <a:pt x="267754" y="421728"/>
                </a:lnTo>
                <a:lnTo>
                  <a:pt x="258368" y="421487"/>
                </a:lnTo>
                <a:lnTo>
                  <a:pt x="213080" y="413448"/>
                </a:lnTo>
                <a:lnTo>
                  <a:pt x="172338" y="395071"/>
                </a:lnTo>
                <a:lnTo>
                  <a:pt x="137605" y="367779"/>
                </a:lnTo>
                <a:lnTo>
                  <a:pt x="110350" y="333070"/>
                </a:lnTo>
                <a:lnTo>
                  <a:pt x="91960" y="292341"/>
                </a:lnTo>
                <a:lnTo>
                  <a:pt x="83921" y="247053"/>
                </a:lnTo>
                <a:lnTo>
                  <a:pt x="83680" y="237655"/>
                </a:lnTo>
                <a:lnTo>
                  <a:pt x="83680" y="110578"/>
                </a:lnTo>
                <a:lnTo>
                  <a:pt x="90030" y="116928"/>
                </a:lnTo>
                <a:lnTo>
                  <a:pt x="96380" y="116928"/>
                </a:lnTo>
                <a:lnTo>
                  <a:pt x="96386" y="237655"/>
                </a:lnTo>
                <a:lnTo>
                  <a:pt x="96596" y="246240"/>
                </a:lnTo>
                <a:lnTo>
                  <a:pt x="97257" y="254952"/>
                </a:lnTo>
                <a:lnTo>
                  <a:pt x="98346" y="263537"/>
                </a:lnTo>
                <a:lnTo>
                  <a:pt x="99841" y="271983"/>
                </a:lnTo>
                <a:lnTo>
                  <a:pt x="101745" y="280276"/>
                </a:lnTo>
                <a:lnTo>
                  <a:pt x="104028" y="288328"/>
                </a:lnTo>
                <a:lnTo>
                  <a:pt x="106745" y="296379"/>
                </a:lnTo>
                <a:lnTo>
                  <a:pt x="109803" y="304164"/>
                </a:lnTo>
                <a:lnTo>
                  <a:pt x="113233" y="311772"/>
                </a:lnTo>
                <a:lnTo>
                  <a:pt x="117008" y="319163"/>
                </a:lnTo>
                <a:lnTo>
                  <a:pt x="121138" y="326351"/>
                </a:lnTo>
                <a:lnTo>
                  <a:pt x="125579" y="333311"/>
                </a:lnTo>
                <a:lnTo>
                  <a:pt x="130530" y="340283"/>
                </a:lnTo>
                <a:lnTo>
                  <a:pt x="135443" y="346519"/>
                </a:lnTo>
                <a:lnTo>
                  <a:pt x="140822" y="352742"/>
                </a:lnTo>
                <a:lnTo>
                  <a:pt x="146516" y="358711"/>
                </a:lnTo>
                <a:lnTo>
                  <a:pt x="152453" y="364388"/>
                </a:lnTo>
                <a:lnTo>
                  <a:pt x="158669" y="369785"/>
                </a:lnTo>
                <a:lnTo>
                  <a:pt x="165379" y="375069"/>
                </a:lnTo>
                <a:lnTo>
                  <a:pt x="171860" y="379666"/>
                </a:lnTo>
                <a:lnTo>
                  <a:pt x="178832" y="384136"/>
                </a:lnTo>
                <a:lnTo>
                  <a:pt x="185980" y="388264"/>
                </a:lnTo>
                <a:lnTo>
                  <a:pt x="186245" y="388416"/>
                </a:lnTo>
                <a:lnTo>
                  <a:pt x="193401" y="392061"/>
                </a:lnTo>
                <a:lnTo>
                  <a:pt x="200991" y="395503"/>
                </a:lnTo>
                <a:lnTo>
                  <a:pt x="208770" y="398576"/>
                </a:lnTo>
                <a:lnTo>
                  <a:pt x="216729" y="401281"/>
                </a:lnTo>
                <a:lnTo>
                  <a:pt x="225132" y="403669"/>
                </a:lnTo>
                <a:lnTo>
                  <a:pt x="233150" y="405511"/>
                </a:lnTo>
                <a:lnTo>
                  <a:pt x="241658" y="407035"/>
                </a:lnTo>
                <a:lnTo>
                  <a:pt x="250156" y="408127"/>
                </a:lnTo>
                <a:lnTo>
                  <a:pt x="250456" y="408165"/>
                </a:lnTo>
                <a:lnTo>
                  <a:pt x="250640" y="408165"/>
                </a:lnTo>
                <a:lnTo>
                  <a:pt x="259001" y="408800"/>
                </a:lnTo>
                <a:lnTo>
                  <a:pt x="258851" y="408800"/>
                </a:lnTo>
                <a:lnTo>
                  <a:pt x="267995" y="409028"/>
                </a:lnTo>
                <a:lnTo>
                  <a:pt x="784910" y="409028"/>
                </a:lnTo>
                <a:lnTo>
                  <a:pt x="784910" y="415378"/>
                </a:lnTo>
                <a:lnTo>
                  <a:pt x="797610" y="415378"/>
                </a:lnTo>
                <a:lnTo>
                  <a:pt x="797610" y="421728"/>
                </a:lnTo>
                <a:close/>
              </a:path>
              <a:path w="798195" h="422275">
                <a:moveTo>
                  <a:pt x="96380" y="116928"/>
                </a:moveTo>
                <a:lnTo>
                  <a:pt x="90030" y="116928"/>
                </a:lnTo>
                <a:lnTo>
                  <a:pt x="83680" y="110578"/>
                </a:lnTo>
                <a:lnTo>
                  <a:pt x="96380" y="110578"/>
                </a:lnTo>
                <a:lnTo>
                  <a:pt x="96380" y="116928"/>
                </a:lnTo>
                <a:close/>
              </a:path>
              <a:path w="798195" h="422275">
                <a:moveTo>
                  <a:pt x="150177" y="116928"/>
                </a:moveTo>
                <a:lnTo>
                  <a:pt x="143827" y="116928"/>
                </a:lnTo>
                <a:lnTo>
                  <a:pt x="150177" y="110578"/>
                </a:lnTo>
                <a:lnTo>
                  <a:pt x="150177" y="116928"/>
                </a:lnTo>
                <a:close/>
              </a:path>
              <a:path w="798195" h="422275">
                <a:moveTo>
                  <a:pt x="233857" y="116928"/>
                </a:moveTo>
                <a:lnTo>
                  <a:pt x="150177" y="116928"/>
                </a:lnTo>
                <a:lnTo>
                  <a:pt x="150177" y="110578"/>
                </a:lnTo>
                <a:lnTo>
                  <a:pt x="209550" y="110578"/>
                </a:lnTo>
                <a:lnTo>
                  <a:pt x="214033" y="115062"/>
                </a:lnTo>
                <a:lnTo>
                  <a:pt x="231990" y="115062"/>
                </a:lnTo>
                <a:lnTo>
                  <a:pt x="233857" y="116928"/>
                </a:lnTo>
                <a:close/>
              </a:path>
              <a:path w="798195" h="422275">
                <a:moveTo>
                  <a:pt x="96384" y="237578"/>
                </a:moveTo>
                <a:lnTo>
                  <a:pt x="96380" y="237413"/>
                </a:lnTo>
                <a:lnTo>
                  <a:pt x="96384" y="237578"/>
                </a:lnTo>
                <a:close/>
              </a:path>
              <a:path w="798195" h="422275">
                <a:moveTo>
                  <a:pt x="150177" y="237578"/>
                </a:moveTo>
                <a:lnTo>
                  <a:pt x="150164" y="237413"/>
                </a:lnTo>
                <a:lnTo>
                  <a:pt x="150177" y="237578"/>
                </a:lnTo>
                <a:close/>
              </a:path>
              <a:path w="798195" h="422275">
                <a:moveTo>
                  <a:pt x="150796" y="249727"/>
                </a:moveTo>
                <a:lnTo>
                  <a:pt x="150761" y="249453"/>
                </a:lnTo>
                <a:lnTo>
                  <a:pt x="150796" y="249727"/>
                </a:lnTo>
                <a:close/>
              </a:path>
              <a:path w="798195" h="422275">
                <a:moveTo>
                  <a:pt x="97296" y="255269"/>
                </a:moveTo>
                <a:lnTo>
                  <a:pt x="97259" y="254977"/>
                </a:lnTo>
                <a:lnTo>
                  <a:pt x="97296" y="255269"/>
                </a:lnTo>
                <a:close/>
              </a:path>
              <a:path w="798195" h="422275">
                <a:moveTo>
                  <a:pt x="155502" y="272686"/>
                </a:moveTo>
                <a:lnTo>
                  <a:pt x="155409" y="272414"/>
                </a:lnTo>
                <a:lnTo>
                  <a:pt x="155502" y="272686"/>
                </a:lnTo>
                <a:close/>
              </a:path>
              <a:path w="798195" h="422275">
                <a:moveTo>
                  <a:pt x="157359" y="278161"/>
                </a:moveTo>
                <a:lnTo>
                  <a:pt x="157251" y="277888"/>
                </a:lnTo>
                <a:lnTo>
                  <a:pt x="157359" y="278161"/>
                </a:lnTo>
                <a:close/>
              </a:path>
              <a:path w="798195" h="422275">
                <a:moveTo>
                  <a:pt x="104129" y="288685"/>
                </a:moveTo>
                <a:lnTo>
                  <a:pt x="104038" y="288416"/>
                </a:lnTo>
                <a:lnTo>
                  <a:pt x="104129" y="288685"/>
                </a:lnTo>
                <a:close/>
              </a:path>
              <a:path w="798195" h="422275">
                <a:moveTo>
                  <a:pt x="161851" y="288721"/>
                </a:moveTo>
                <a:lnTo>
                  <a:pt x="161716" y="288457"/>
                </a:lnTo>
                <a:lnTo>
                  <a:pt x="161851" y="288721"/>
                </a:lnTo>
                <a:close/>
              </a:path>
              <a:path w="798195" h="422275">
                <a:moveTo>
                  <a:pt x="164460" y="293801"/>
                </a:moveTo>
                <a:lnTo>
                  <a:pt x="164299" y="293522"/>
                </a:lnTo>
                <a:lnTo>
                  <a:pt x="164460" y="293801"/>
                </a:lnTo>
                <a:close/>
              </a:path>
              <a:path w="798195" h="422275">
                <a:moveTo>
                  <a:pt x="106839" y="296654"/>
                </a:moveTo>
                <a:lnTo>
                  <a:pt x="106730" y="296379"/>
                </a:lnTo>
                <a:lnTo>
                  <a:pt x="106839" y="296654"/>
                </a:lnTo>
                <a:close/>
              </a:path>
              <a:path w="798195" h="422275">
                <a:moveTo>
                  <a:pt x="167284" y="298716"/>
                </a:moveTo>
                <a:lnTo>
                  <a:pt x="167119" y="298462"/>
                </a:lnTo>
                <a:lnTo>
                  <a:pt x="167284" y="298716"/>
                </a:lnTo>
                <a:close/>
              </a:path>
              <a:path w="798195" h="422275">
                <a:moveTo>
                  <a:pt x="173656" y="308101"/>
                </a:moveTo>
                <a:lnTo>
                  <a:pt x="173456" y="307848"/>
                </a:lnTo>
                <a:lnTo>
                  <a:pt x="173656" y="308101"/>
                </a:lnTo>
                <a:close/>
              </a:path>
              <a:path w="798195" h="422275">
                <a:moveTo>
                  <a:pt x="177139" y="312534"/>
                </a:moveTo>
                <a:lnTo>
                  <a:pt x="176936" y="312305"/>
                </a:lnTo>
                <a:lnTo>
                  <a:pt x="177139" y="312534"/>
                </a:lnTo>
                <a:close/>
              </a:path>
              <a:path w="798195" h="422275">
                <a:moveTo>
                  <a:pt x="121285" y="326605"/>
                </a:moveTo>
                <a:lnTo>
                  <a:pt x="121119" y="326351"/>
                </a:lnTo>
                <a:lnTo>
                  <a:pt x="121285" y="326605"/>
                </a:lnTo>
                <a:close/>
              </a:path>
              <a:path w="798195" h="422275">
                <a:moveTo>
                  <a:pt x="197587" y="331965"/>
                </a:moveTo>
                <a:lnTo>
                  <a:pt x="197319" y="331774"/>
                </a:lnTo>
                <a:lnTo>
                  <a:pt x="197587" y="331965"/>
                </a:lnTo>
                <a:close/>
              </a:path>
              <a:path w="798195" h="422275">
                <a:moveTo>
                  <a:pt x="130552" y="340283"/>
                </a:moveTo>
                <a:lnTo>
                  <a:pt x="130352" y="340029"/>
                </a:lnTo>
                <a:lnTo>
                  <a:pt x="130552" y="340283"/>
                </a:lnTo>
                <a:close/>
              </a:path>
              <a:path w="798195" h="422275">
                <a:moveTo>
                  <a:pt x="211917" y="341122"/>
                </a:moveTo>
                <a:lnTo>
                  <a:pt x="211633" y="340976"/>
                </a:lnTo>
                <a:lnTo>
                  <a:pt x="211917" y="341122"/>
                </a:lnTo>
                <a:close/>
              </a:path>
              <a:path w="798195" h="422275">
                <a:moveTo>
                  <a:pt x="222215" y="346062"/>
                </a:moveTo>
                <a:lnTo>
                  <a:pt x="221894" y="345935"/>
                </a:lnTo>
                <a:lnTo>
                  <a:pt x="222215" y="346062"/>
                </a:lnTo>
                <a:close/>
              </a:path>
              <a:path w="798195" h="422275">
                <a:moveTo>
                  <a:pt x="262600" y="355104"/>
                </a:moveTo>
                <a:lnTo>
                  <a:pt x="261937" y="355104"/>
                </a:lnTo>
                <a:lnTo>
                  <a:pt x="261619" y="355079"/>
                </a:lnTo>
                <a:lnTo>
                  <a:pt x="262600" y="355104"/>
                </a:lnTo>
                <a:close/>
              </a:path>
              <a:path w="798195" h="422275">
                <a:moveTo>
                  <a:pt x="146710" y="358914"/>
                </a:moveTo>
                <a:lnTo>
                  <a:pt x="146494" y="358711"/>
                </a:lnTo>
                <a:lnTo>
                  <a:pt x="146710" y="358914"/>
                </a:lnTo>
                <a:close/>
              </a:path>
              <a:path w="798195" h="422275">
                <a:moveTo>
                  <a:pt x="784910" y="415378"/>
                </a:moveTo>
                <a:lnTo>
                  <a:pt x="784910" y="361594"/>
                </a:lnTo>
                <a:lnTo>
                  <a:pt x="791260" y="367944"/>
                </a:lnTo>
                <a:lnTo>
                  <a:pt x="797610" y="367944"/>
                </a:lnTo>
                <a:lnTo>
                  <a:pt x="797610" y="409028"/>
                </a:lnTo>
                <a:lnTo>
                  <a:pt x="791260" y="409028"/>
                </a:lnTo>
                <a:lnTo>
                  <a:pt x="784910" y="415378"/>
                </a:lnTo>
                <a:close/>
              </a:path>
              <a:path w="798195" h="422275">
                <a:moveTo>
                  <a:pt x="797610" y="367944"/>
                </a:moveTo>
                <a:lnTo>
                  <a:pt x="791260" y="367944"/>
                </a:lnTo>
                <a:lnTo>
                  <a:pt x="784910" y="361594"/>
                </a:lnTo>
                <a:lnTo>
                  <a:pt x="797610" y="361594"/>
                </a:lnTo>
                <a:lnTo>
                  <a:pt x="797610" y="367944"/>
                </a:lnTo>
                <a:close/>
              </a:path>
              <a:path w="798195" h="422275">
                <a:moveTo>
                  <a:pt x="165405" y="375069"/>
                </a:moveTo>
                <a:lnTo>
                  <a:pt x="165138" y="374878"/>
                </a:lnTo>
                <a:lnTo>
                  <a:pt x="165405" y="375069"/>
                </a:lnTo>
                <a:close/>
              </a:path>
              <a:path w="798195" h="422275">
                <a:moveTo>
                  <a:pt x="179069" y="384289"/>
                </a:moveTo>
                <a:lnTo>
                  <a:pt x="178803" y="384136"/>
                </a:lnTo>
                <a:lnTo>
                  <a:pt x="179069" y="384289"/>
                </a:lnTo>
                <a:close/>
              </a:path>
              <a:path w="798195" h="422275">
                <a:moveTo>
                  <a:pt x="186276" y="388416"/>
                </a:moveTo>
                <a:lnTo>
                  <a:pt x="185994" y="388272"/>
                </a:lnTo>
                <a:lnTo>
                  <a:pt x="186276" y="388416"/>
                </a:lnTo>
                <a:close/>
              </a:path>
              <a:path w="798195" h="422275">
                <a:moveTo>
                  <a:pt x="193635" y="392181"/>
                </a:moveTo>
                <a:lnTo>
                  <a:pt x="193370" y="392061"/>
                </a:lnTo>
                <a:lnTo>
                  <a:pt x="193635" y="392181"/>
                </a:lnTo>
                <a:close/>
              </a:path>
              <a:path w="798195" h="422275">
                <a:moveTo>
                  <a:pt x="201244" y="395617"/>
                </a:moveTo>
                <a:lnTo>
                  <a:pt x="200952" y="395503"/>
                </a:lnTo>
                <a:lnTo>
                  <a:pt x="201244" y="395617"/>
                </a:lnTo>
                <a:close/>
              </a:path>
              <a:path w="798195" h="422275">
                <a:moveTo>
                  <a:pt x="250640" y="408165"/>
                </a:moveTo>
                <a:lnTo>
                  <a:pt x="250456" y="408165"/>
                </a:lnTo>
                <a:lnTo>
                  <a:pt x="250182" y="408130"/>
                </a:lnTo>
                <a:lnTo>
                  <a:pt x="250640" y="408165"/>
                </a:lnTo>
                <a:close/>
              </a:path>
              <a:path w="798195" h="422275">
                <a:moveTo>
                  <a:pt x="797610" y="415378"/>
                </a:moveTo>
                <a:lnTo>
                  <a:pt x="784910" y="415378"/>
                </a:lnTo>
                <a:lnTo>
                  <a:pt x="791260" y="409028"/>
                </a:lnTo>
                <a:lnTo>
                  <a:pt x="797610" y="409028"/>
                </a:lnTo>
                <a:lnTo>
                  <a:pt x="797610" y="41537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05087" y="4883150"/>
            <a:ext cx="7213600" cy="869950"/>
          </a:xfrm>
          <a:custGeom>
            <a:avLst/>
            <a:gdLst/>
            <a:ahLst/>
            <a:cxnLst/>
            <a:rect l="l" t="t" r="r" b="b"/>
            <a:pathLst>
              <a:path w="7213600" h="869950">
                <a:moveTo>
                  <a:pt x="7213600" y="869950"/>
                </a:moveTo>
                <a:lnTo>
                  <a:pt x="0" y="869950"/>
                </a:lnTo>
                <a:lnTo>
                  <a:pt x="0" y="0"/>
                </a:lnTo>
                <a:lnTo>
                  <a:pt x="7213600" y="0"/>
                </a:lnTo>
                <a:lnTo>
                  <a:pt x="721360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857250"/>
                </a:lnTo>
                <a:lnTo>
                  <a:pt x="6350" y="857250"/>
                </a:lnTo>
                <a:lnTo>
                  <a:pt x="12700" y="863600"/>
                </a:lnTo>
                <a:lnTo>
                  <a:pt x="7213600" y="863600"/>
                </a:lnTo>
                <a:lnTo>
                  <a:pt x="7213600" y="869950"/>
                </a:lnTo>
                <a:close/>
              </a:path>
              <a:path w="7213600" h="8699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213600" h="869950">
                <a:moveTo>
                  <a:pt x="720090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7200900" y="6350"/>
                </a:lnTo>
                <a:lnTo>
                  <a:pt x="7200900" y="12700"/>
                </a:lnTo>
                <a:close/>
              </a:path>
              <a:path w="7213600" h="869950">
                <a:moveTo>
                  <a:pt x="7200900" y="863600"/>
                </a:moveTo>
                <a:lnTo>
                  <a:pt x="7200900" y="6350"/>
                </a:lnTo>
                <a:lnTo>
                  <a:pt x="7207250" y="12700"/>
                </a:lnTo>
                <a:lnTo>
                  <a:pt x="7213600" y="12700"/>
                </a:lnTo>
                <a:lnTo>
                  <a:pt x="7213600" y="857250"/>
                </a:lnTo>
                <a:lnTo>
                  <a:pt x="7207250" y="857250"/>
                </a:lnTo>
                <a:lnTo>
                  <a:pt x="7200900" y="863600"/>
                </a:lnTo>
                <a:close/>
              </a:path>
              <a:path w="7213600" h="869950">
                <a:moveTo>
                  <a:pt x="7213600" y="12700"/>
                </a:moveTo>
                <a:lnTo>
                  <a:pt x="7207250" y="12700"/>
                </a:lnTo>
                <a:lnTo>
                  <a:pt x="7200900" y="6350"/>
                </a:lnTo>
                <a:lnTo>
                  <a:pt x="7213600" y="6350"/>
                </a:lnTo>
                <a:lnTo>
                  <a:pt x="7213600" y="12700"/>
                </a:lnTo>
                <a:close/>
              </a:path>
              <a:path w="7213600" h="869950">
                <a:moveTo>
                  <a:pt x="12700" y="863600"/>
                </a:moveTo>
                <a:lnTo>
                  <a:pt x="6350" y="857250"/>
                </a:lnTo>
                <a:lnTo>
                  <a:pt x="12700" y="857250"/>
                </a:lnTo>
                <a:lnTo>
                  <a:pt x="12700" y="863600"/>
                </a:lnTo>
                <a:close/>
              </a:path>
              <a:path w="7213600" h="869950">
                <a:moveTo>
                  <a:pt x="7200900" y="863600"/>
                </a:moveTo>
                <a:lnTo>
                  <a:pt x="12700" y="863600"/>
                </a:lnTo>
                <a:lnTo>
                  <a:pt x="12700" y="857250"/>
                </a:lnTo>
                <a:lnTo>
                  <a:pt x="7200900" y="857250"/>
                </a:lnTo>
                <a:lnTo>
                  <a:pt x="7200900" y="863600"/>
                </a:lnTo>
                <a:close/>
              </a:path>
              <a:path w="7213600" h="869950">
                <a:moveTo>
                  <a:pt x="7213600" y="863600"/>
                </a:moveTo>
                <a:lnTo>
                  <a:pt x="7200900" y="863600"/>
                </a:lnTo>
                <a:lnTo>
                  <a:pt x="7207250" y="857250"/>
                </a:lnTo>
                <a:lnTo>
                  <a:pt x="7213600" y="857250"/>
                </a:lnTo>
                <a:lnTo>
                  <a:pt x="7213600" y="8636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85359" y="4588764"/>
            <a:ext cx="3264535" cy="443865"/>
          </a:xfrm>
          <a:custGeom>
            <a:avLst/>
            <a:gdLst/>
            <a:ahLst/>
            <a:cxnLst/>
            <a:rect l="l" t="t" r="r" b="b"/>
            <a:pathLst>
              <a:path w="3264534" h="443864">
                <a:moveTo>
                  <a:pt x="0" y="0"/>
                </a:moveTo>
                <a:lnTo>
                  <a:pt x="3264408" y="0"/>
                </a:lnTo>
                <a:lnTo>
                  <a:pt x="3264408" y="443484"/>
                </a:lnTo>
                <a:lnTo>
                  <a:pt x="0" y="443484"/>
                </a:lnTo>
                <a:lnTo>
                  <a:pt x="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79390" y="4582655"/>
            <a:ext cx="3277235" cy="456565"/>
          </a:xfrm>
          <a:custGeom>
            <a:avLst/>
            <a:gdLst/>
            <a:ahLst/>
            <a:cxnLst/>
            <a:rect l="l" t="t" r="r" b="b"/>
            <a:pathLst>
              <a:path w="3277234" h="456564">
                <a:moveTo>
                  <a:pt x="3277171" y="456069"/>
                </a:moveTo>
                <a:lnTo>
                  <a:pt x="0" y="456069"/>
                </a:lnTo>
                <a:lnTo>
                  <a:pt x="0" y="0"/>
                </a:lnTo>
                <a:lnTo>
                  <a:pt x="3277171" y="0"/>
                </a:lnTo>
                <a:lnTo>
                  <a:pt x="327717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43369"/>
                </a:lnTo>
                <a:lnTo>
                  <a:pt x="6350" y="443369"/>
                </a:lnTo>
                <a:lnTo>
                  <a:pt x="12700" y="449719"/>
                </a:lnTo>
                <a:lnTo>
                  <a:pt x="3277171" y="449719"/>
                </a:lnTo>
                <a:lnTo>
                  <a:pt x="3277171" y="456069"/>
                </a:lnTo>
                <a:close/>
              </a:path>
              <a:path w="3277234" h="45656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277234" h="456564">
                <a:moveTo>
                  <a:pt x="326447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264471" y="6350"/>
                </a:lnTo>
                <a:lnTo>
                  <a:pt x="3264471" y="12700"/>
                </a:lnTo>
                <a:close/>
              </a:path>
              <a:path w="3277234" h="456564">
                <a:moveTo>
                  <a:pt x="3264471" y="449719"/>
                </a:moveTo>
                <a:lnTo>
                  <a:pt x="3264471" y="6350"/>
                </a:lnTo>
                <a:lnTo>
                  <a:pt x="3270821" y="12700"/>
                </a:lnTo>
                <a:lnTo>
                  <a:pt x="3277171" y="12700"/>
                </a:lnTo>
                <a:lnTo>
                  <a:pt x="3277171" y="443369"/>
                </a:lnTo>
                <a:lnTo>
                  <a:pt x="3270821" y="443369"/>
                </a:lnTo>
                <a:lnTo>
                  <a:pt x="3264471" y="449719"/>
                </a:lnTo>
                <a:close/>
              </a:path>
              <a:path w="3277234" h="456564">
                <a:moveTo>
                  <a:pt x="3277171" y="12700"/>
                </a:moveTo>
                <a:lnTo>
                  <a:pt x="3270821" y="12700"/>
                </a:lnTo>
                <a:lnTo>
                  <a:pt x="3264471" y="6350"/>
                </a:lnTo>
                <a:lnTo>
                  <a:pt x="3277171" y="6350"/>
                </a:lnTo>
                <a:lnTo>
                  <a:pt x="3277171" y="12700"/>
                </a:lnTo>
                <a:close/>
              </a:path>
              <a:path w="3277234" h="456564">
                <a:moveTo>
                  <a:pt x="12700" y="449719"/>
                </a:moveTo>
                <a:lnTo>
                  <a:pt x="6350" y="443369"/>
                </a:lnTo>
                <a:lnTo>
                  <a:pt x="12700" y="443369"/>
                </a:lnTo>
                <a:lnTo>
                  <a:pt x="12700" y="449719"/>
                </a:lnTo>
                <a:close/>
              </a:path>
              <a:path w="3277234" h="456564">
                <a:moveTo>
                  <a:pt x="3264471" y="449719"/>
                </a:moveTo>
                <a:lnTo>
                  <a:pt x="12700" y="449719"/>
                </a:lnTo>
                <a:lnTo>
                  <a:pt x="12700" y="443369"/>
                </a:lnTo>
                <a:lnTo>
                  <a:pt x="3264471" y="443369"/>
                </a:lnTo>
                <a:lnTo>
                  <a:pt x="3264471" y="449719"/>
                </a:lnTo>
                <a:close/>
              </a:path>
              <a:path w="3277234" h="456564">
                <a:moveTo>
                  <a:pt x="3277171" y="449719"/>
                </a:moveTo>
                <a:lnTo>
                  <a:pt x="3264471" y="449719"/>
                </a:lnTo>
                <a:lnTo>
                  <a:pt x="3270821" y="443369"/>
                </a:lnTo>
                <a:lnTo>
                  <a:pt x="3277171" y="443369"/>
                </a:lnTo>
                <a:lnTo>
                  <a:pt x="3277171" y="4497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94863" y="3906789"/>
            <a:ext cx="7155180" cy="1839595"/>
          </a:xfrm>
          <a:prstGeom prst="rect">
            <a:avLst/>
          </a:prstGeom>
        </p:spPr>
        <p:txBody>
          <a:bodyPr wrap="square" lIns="0" tIns="180340" rIns="0" bIns="0" rtlCol="0" vert="horz">
            <a:spAutoFit/>
          </a:bodyPr>
          <a:lstStyle/>
          <a:p>
            <a:pPr marL="1479550">
              <a:lnSpc>
                <a:spcPct val="100000"/>
              </a:lnSpc>
              <a:spcBef>
                <a:spcPts val="1420"/>
              </a:spcBef>
            </a:pPr>
            <a:r>
              <a:rPr dirty="0" sz="2000" b="1" i="1">
                <a:latin typeface="华文楷体"/>
                <a:cs typeface="华文楷体"/>
              </a:rPr>
              <a:t>赫兹</a:t>
            </a:r>
            <a:r>
              <a:rPr dirty="0" sz="2000" b="1" i="1">
                <a:solidFill>
                  <a:srgbClr val="AD0203"/>
                </a:solidFill>
                <a:latin typeface="华文楷体"/>
                <a:cs typeface="华文楷体"/>
              </a:rPr>
              <a:t>检测</a:t>
            </a:r>
            <a:r>
              <a:rPr dirty="0" sz="2000" b="1" i="1">
                <a:latin typeface="华文楷体"/>
                <a:cs typeface="华文楷体"/>
              </a:rPr>
              <a:t>到了电磁波，测出电磁波波速等于光速。</a:t>
            </a:r>
            <a:endParaRPr sz="2000">
              <a:latin typeface="华文楷体"/>
              <a:cs typeface="华文楷体"/>
            </a:endParaRPr>
          </a:p>
          <a:p>
            <a:pPr marL="2195195">
              <a:lnSpc>
                <a:spcPct val="100000"/>
              </a:lnSpc>
              <a:spcBef>
                <a:spcPts val="1575"/>
              </a:spcBef>
            </a:pPr>
            <a:r>
              <a:rPr dirty="0" sz="2400" b="1" i="1">
                <a:latin typeface="华文楷体"/>
                <a:cs typeface="华文楷体"/>
              </a:rPr>
              <a:t>二、电磁波谱及其应</a:t>
            </a:r>
            <a:r>
              <a:rPr dirty="0" sz="2400" spc="-5" b="1" i="1">
                <a:latin typeface="华文楷体"/>
                <a:cs typeface="华文楷体"/>
              </a:rPr>
              <a:t>用</a:t>
            </a:r>
            <a:endParaRPr sz="2400">
              <a:latin typeface="华文楷体"/>
              <a:cs typeface="华文楷体"/>
            </a:endParaRPr>
          </a:p>
          <a:p>
            <a:pPr marL="589915">
              <a:lnSpc>
                <a:spcPct val="100000"/>
              </a:lnSpc>
              <a:spcBef>
                <a:spcPts val="1065"/>
              </a:spcBef>
            </a:pPr>
            <a:r>
              <a:rPr dirty="0" sz="2000" b="1" i="1">
                <a:latin typeface="华文楷体"/>
                <a:cs typeface="华文楷体"/>
              </a:rPr>
              <a:t>通过对电磁波谱的学习，我们了解了电磁波的主要特征</a:t>
            </a:r>
            <a:endParaRPr sz="20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000" b="1" i="1">
                <a:latin typeface="华文楷体"/>
                <a:cs typeface="华文楷体"/>
              </a:rPr>
              <a:t>及其物质性和其在科技、经济和社会信息化等方面的主要应用。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701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701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AD02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9980" y="1427772"/>
            <a:ext cx="5740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天问一号拍摄并传回月地合影照片</a:t>
            </a:r>
          </a:p>
        </p:txBody>
      </p:sp>
      <p:sp>
        <p:nvSpPr>
          <p:cNvPr id="6" name="object 6"/>
          <p:cNvSpPr/>
          <p:nvPr/>
        </p:nvSpPr>
        <p:spPr>
          <a:xfrm>
            <a:off x="5021579" y="2362200"/>
            <a:ext cx="4565904" cy="265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93720" y="2375916"/>
            <a:ext cx="1879092" cy="2670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29734" y="5217553"/>
            <a:ext cx="5023573" cy="9554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1362" y="5312232"/>
            <a:ext cx="105765" cy="106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8812" y="5322125"/>
            <a:ext cx="159867" cy="159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5064" y="5211203"/>
            <a:ext cx="5214498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30307" y="5302516"/>
            <a:ext cx="65655" cy="657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843513" y="5236832"/>
            <a:ext cx="394652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1628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天问一号是怎样把</a:t>
            </a:r>
            <a:r>
              <a:rPr dirty="0" sz="2800" spc="-5" b="1" i="1">
                <a:latin typeface="华文楷体"/>
                <a:cs typeface="华文楷体"/>
              </a:rPr>
              <a:t>图 </a:t>
            </a:r>
            <a:r>
              <a:rPr dirty="0" sz="2800" b="1" i="1">
                <a:latin typeface="华文楷体"/>
                <a:cs typeface="华文楷体"/>
              </a:rPr>
              <a:t>片等信息传回地球的呢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9856" y="5184647"/>
            <a:ext cx="1219200" cy="1083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6751" y="2668523"/>
            <a:ext cx="3653028" cy="2511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44184" y="2699004"/>
            <a:ext cx="3817619" cy="2511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10025" y="5392064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电视塔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21219" y="5351919"/>
            <a:ext cx="1854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移动通信基站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4039" y="1554454"/>
            <a:ext cx="85598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电磁波为信息的传递插上了翅膀。广播、电视、移动通信 等通信方式，使古代人“顺风耳、千里眼”的梦想变成了现实。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701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701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AD02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1978" y="1425867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科学回</a:t>
            </a:r>
            <a:r>
              <a:rPr dirty="0" sz="3200" spc="5"/>
              <a:t>顾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4113352" y="2591358"/>
            <a:ext cx="5564263" cy="1172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35832" y="2912808"/>
            <a:ext cx="129971" cy="13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9306" y="2898381"/>
            <a:ext cx="195681" cy="195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93048" y="2585008"/>
            <a:ext cx="5790917" cy="1183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31077" y="2924860"/>
            <a:ext cx="77675" cy="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29571" y="2906458"/>
            <a:ext cx="142684" cy="142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048" y="2327148"/>
            <a:ext cx="1219200" cy="1083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48585" y="4289387"/>
            <a:ext cx="5220324" cy="1168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751919" y="4852695"/>
            <a:ext cx="76813" cy="76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36991" y="4825212"/>
            <a:ext cx="127888" cy="128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45329" y="4784648"/>
            <a:ext cx="205209" cy="2044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430696" y="4818862"/>
            <a:ext cx="141058" cy="1409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79153" y="2904236"/>
            <a:ext cx="6496050" cy="2335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6055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人类是怎样发现电磁波的呢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 marR="2030730" indent="533400">
              <a:lnSpc>
                <a:spcPct val="100000"/>
              </a:lnSpc>
            </a:pPr>
            <a:r>
              <a:rPr dirty="0" sz="2800">
                <a:latin typeface="华文楷体"/>
                <a:cs typeface="华文楷体"/>
              </a:rPr>
              <a:t>让我们回顾一下科学家</a:t>
            </a:r>
            <a:r>
              <a:rPr dirty="0" sz="2800" spc="-5">
                <a:latin typeface="华文楷体"/>
                <a:cs typeface="华文楷体"/>
              </a:rPr>
              <a:t>们 </a:t>
            </a:r>
            <a:r>
              <a:rPr dirty="0" sz="2800">
                <a:latin typeface="华文楷体"/>
                <a:cs typeface="华文楷体"/>
              </a:rPr>
              <a:t>发现电磁波的历程吧</a:t>
            </a:r>
            <a:r>
              <a:rPr dirty="0" sz="2800" spc="-5">
                <a:latin typeface="华文楷体"/>
                <a:cs typeface="华文楷体"/>
              </a:rPr>
              <a:t>！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51519" y="4401311"/>
            <a:ext cx="417575" cy="3749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07323" y="4105655"/>
            <a:ext cx="1156716" cy="14584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94576" y="1790700"/>
            <a:ext cx="2682239" cy="3404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35786" y="5321998"/>
            <a:ext cx="104394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华文楷体"/>
                <a:cs typeface="华文楷体"/>
              </a:rPr>
              <a:t>麦克斯韦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5623" y="1789176"/>
            <a:ext cx="1434084" cy="1572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71343" y="3451453"/>
            <a:ext cx="7893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华文楷体"/>
                <a:cs typeface="华文楷体"/>
              </a:rPr>
              <a:t>奥斯特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2095" y="3848100"/>
            <a:ext cx="1446276" cy="1426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74772" y="5342204"/>
            <a:ext cx="5346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华文楷体"/>
                <a:cs typeface="华文楷体"/>
              </a:rPr>
              <a:t>安培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0103" y="1787651"/>
            <a:ext cx="2898648" cy="3380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60124" y="5367718"/>
            <a:ext cx="7893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 i="1">
                <a:latin typeface="华文楷体"/>
                <a:cs typeface="华文楷体"/>
              </a:rPr>
              <a:t>法拉第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6188" y="1653539"/>
            <a:ext cx="2676143" cy="2182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43683" y="3954271"/>
            <a:ext cx="277368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在变化的磁场中放 入一个闭合电路， </a:t>
            </a:r>
            <a:r>
              <a:rPr dirty="0" sz="2400">
                <a:solidFill>
                  <a:srgbClr val="C00000"/>
                </a:solidFill>
                <a:latin typeface="华文楷体"/>
                <a:cs typeface="华文楷体"/>
              </a:rPr>
              <a:t> </a:t>
            </a:r>
            <a:r>
              <a:rPr dirty="0" sz="2400" b="1" i="1">
                <a:solidFill>
                  <a:srgbClr val="C00000"/>
                </a:solidFill>
                <a:latin typeface="华文楷体"/>
                <a:cs typeface="华文楷体"/>
              </a:rPr>
              <a:t>磁通量发生了变化</a:t>
            </a:r>
            <a:r>
              <a:rPr dirty="0" sz="2400" spc="-5" b="1" i="1">
                <a:solidFill>
                  <a:srgbClr val="C00000"/>
                </a:solidFill>
                <a:latin typeface="华文楷体"/>
                <a:cs typeface="华文楷体"/>
              </a:rPr>
              <a:t>， </a:t>
            </a:r>
            <a:r>
              <a:rPr dirty="0" sz="2400">
                <a:latin typeface="华文楷体"/>
                <a:cs typeface="华文楷体"/>
              </a:rPr>
              <a:t>电路里会产生电流。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70847" y="3806952"/>
            <a:ext cx="1263396" cy="1432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9006" y="4041584"/>
            <a:ext cx="3454637" cy="1183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00077" y="4234167"/>
            <a:ext cx="2616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因为在闭合的电 路中产生了电场.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13867" y="2124405"/>
            <a:ext cx="3539312" cy="1597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60210" y="2587599"/>
            <a:ext cx="88773" cy="88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47282" y="2560472"/>
            <a:ext cx="176961" cy="177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22301" y="2544876"/>
            <a:ext cx="265595" cy="266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07517" y="2118055"/>
            <a:ext cx="3552190" cy="1600200"/>
          </a:xfrm>
          <a:custGeom>
            <a:avLst/>
            <a:gdLst/>
            <a:ahLst/>
            <a:cxnLst/>
            <a:rect l="l" t="t" r="r" b="b"/>
            <a:pathLst>
              <a:path w="3552190" h="1600200">
                <a:moveTo>
                  <a:pt x="2291295" y="12700"/>
                </a:moveTo>
                <a:lnTo>
                  <a:pt x="2040597" y="12700"/>
                </a:lnTo>
                <a:lnTo>
                  <a:pt x="2052447" y="0"/>
                </a:lnTo>
                <a:lnTo>
                  <a:pt x="2281491" y="0"/>
                </a:lnTo>
                <a:lnTo>
                  <a:pt x="2291295" y="12700"/>
                </a:lnTo>
                <a:close/>
              </a:path>
              <a:path w="3552190" h="1600200">
                <a:moveTo>
                  <a:pt x="2893771" y="12700"/>
                </a:moveTo>
                <a:lnTo>
                  <a:pt x="2622080" y="12700"/>
                </a:lnTo>
                <a:lnTo>
                  <a:pt x="2632443" y="0"/>
                </a:lnTo>
                <a:lnTo>
                  <a:pt x="2877223" y="0"/>
                </a:lnTo>
                <a:lnTo>
                  <a:pt x="2893771" y="12700"/>
                </a:lnTo>
                <a:close/>
              </a:path>
              <a:path w="3552190" h="1600200">
                <a:moveTo>
                  <a:pt x="2043353" y="25400"/>
                </a:moveTo>
                <a:lnTo>
                  <a:pt x="1995157" y="25400"/>
                </a:lnTo>
                <a:lnTo>
                  <a:pt x="2006206" y="12700"/>
                </a:lnTo>
                <a:lnTo>
                  <a:pt x="2055063" y="12700"/>
                </a:lnTo>
                <a:lnTo>
                  <a:pt x="2043353" y="25400"/>
                </a:lnTo>
                <a:close/>
              </a:path>
              <a:path w="3552190" h="1600200">
                <a:moveTo>
                  <a:pt x="2338298" y="25400"/>
                </a:moveTo>
                <a:lnTo>
                  <a:pt x="2288540" y="25400"/>
                </a:lnTo>
                <a:lnTo>
                  <a:pt x="2278849" y="12700"/>
                </a:lnTo>
                <a:lnTo>
                  <a:pt x="2329192" y="12700"/>
                </a:lnTo>
                <a:lnTo>
                  <a:pt x="2338298" y="25400"/>
                </a:lnTo>
                <a:close/>
              </a:path>
              <a:path w="3552190" h="1600200">
                <a:moveTo>
                  <a:pt x="2624658" y="25400"/>
                </a:moveTo>
                <a:lnTo>
                  <a:pt x="2572219" y="25400"/>
                </a:lnTo>
                <a:lnTo>
                  <a:pt x="2581910" y="12700"/>
                </a:lnTo>
                <a:lnTo>
                  <a:pt x="2634907" y="12700"/>
                </a:lnTo>
                <a:lnTo>
                  <a:pt x="2624658" y="25400"/>
                </a:lnTo>
                <a:close/>
              </a:path>
              <a:path w="3552190" h="1600200">
                <a:moveTo>
                  <a:pt x="2941370" y="25400"/>
                </a:moveTo>
                <a:lnTo>
                  <a:pt x="2891028" y="25400"/>
                </a:lnTo>
                <a:lnTo>
                  <a:pt x="2874657" y="12700"/>
                </a:lnTo>
                <a:lnTo>
                  <a:pt x="2925864" y="12700"/>
                </a:lnTo>
                <a:lnTo>
                  <a:pt x="2941370" y="25400"/>
                </a:lnTo>
                <a:close/>
              </a:path>
              <a:path w="3552190" h="1600200">
                <a:moveTo>
                  <a:pt x="1999081" y="38100"/>
                </a:moveTo>
                <a:lnTo>
                  <a:pt x="1963369" y="38100"/>
                </a:lnTo>
                <a:lnTo>
                  <a:pt x="1973732" y="25400"/>
                </a:lnTo>
                <a:lnTo>
                  <a:pt x="2009990" y="25400"/>
                </a:lnTo>
                <a:lnTo>
                  <a:pt x="1999081" y="38100"/>
                </a:lnTo>
                <a:close/>
              </a:path>
              <a:path w="3552190" h="1600200">
                <a:moveTo>
                  <a:pt x="2373210" y="38100"/>
                </a:moveTo>
                <a:lnTo>
                  <a:pt x="2334348" y="38100"/>
                </a:lnTo>
                <a:lnTo>
                  <a:pt x="2325357" y="25400"/>
                </a:lnTo>
                <a:lnTo>
                  <a:pt x="2364727" y="25400"/>
                </a:lnTo>
                <a:lnTo>
                  <a:pt x="2373210" y="38100"/>
                </a:lnTo>
                <a:close/>
              </a:path>
              <a:path w="3552190" h="1600200">
                <a:moveTo>
                  <a:pt x="2575928" y="38100"/>
                </a:moveTo>
                <a:lnTo>
                  <a:pt x="2534932" y="38100"/>
                </a:lnTo>
                <a:lnTo>
                  <a:pt x="2544025" y="25400"/>
                </a:lnTo>
                <a:lnTo>
                  <a:pt x="2585516" y="25400"/>
                </a:lnTo>
                <a:lnTo>
                  <a:pt x="2575928" y="38100"/>
                </a:lnTo>
                <a:close/>
              </a:path>
              <a:path w="3552190" h="1600200">
                <a:moveTo>
                  <a:pt x="2971215" y="38100"/>
                </a:moveTo>
                <a:lnTo>
                  <a:pt x="2937535" y="38100"/>
                </a:lnTo>
                <a:lnTo>
                  <a:pt x="2922219" y="25400"/>
                </a:lnTo>
                <a:lnTo>
                  <a:pt x="2956496" y="25400"/>
                </a:lnTo>
                <a:lnTo>
                  <a:pt x="2971215" y="38100"/>
                </a:lnTo>
                <a:close/>
              </a:path>
              <a:path w="3552190" h="1600200">
                <a:moveTo>
                  <a:pt x="1639062" y="50800"/>
                </a:moveTo>
                <a:lnTo>
                  <a:pt x="1433741" y="50800"/>
                </a:lnTo>
                <a:lnTo>
                  <a:pt x="1448511" y="38100"/>
                </a:lnTo>
                <a:lnTo>
                  <a:pt x="1628457" y="38100"/>
                </a:lnTo>
                <a:lnTo>
                  <a:pt x="1639062" y="50800"/>
                </a:lnTo>
                <a:close/>
              </a:path>
              <a:path w="3552190" h="1600200">
                <a:moveTo>
                  <a:pt x="1958390" y="50800"/>
                </a:moveTo>
                <a:lnTo>
                  <a:pt x="1933790" y="50800"/>
                </a:lnTo>
                <a:lnTo>
                  <a:pt x="1943392" y="38100"/>
                </a:lnTo>
                <a:lnTo>
                  <a:pt x="1968347" y="38100"/>
                </a:lnTo>
                <a:lnTo>
                  <a:pt x="1958390" y="50800"/>
                </a:lnTo>
                <a:close/>
              </a:path>
              <a:path w="3552190" h="1600200">
                <a:moveTo>
                  <a:pt x="2397620" y="50800"/>
                </a:moveTo>
                <a:lnTo>
                  <a:pt x="2368257" y="50800"/>
                </a:lnTo>
                <a:lnTo>
                  <a:pt x="2359901" y="38100"/>
                </a:lnTo>
                <a:lnTo>
                  <a:pt x="2389657" y="38100"/>
                </a:lnTo>
                <a:lnTo>
                  <a:pt x="2397620" y="50800"/>
                </a:lnTo>
                <a:close/>
              </a:path>
              <a:path w="3552190" h="1600200">
                <a:moveTo>
                  <a:pt x="2539580" y="50800"/>
                </a:moveTo>
                <a:lnTo>
                  <a:pt x="2508656" y="50800"/>
                </a:lnTo>
                <a:lnTo>
                  <a:pt x="2517254" y="38100"/>
                </a:lnTo>
                <a:lnTo>
                  <a:pt x="2548547" y="38100"/>
                </a:lnTo>
                <a:lnTo>
                  <a:pt x="2539580" y="50800"/>
                </a:lnTo>
                <a:close/>
              </a:path>
              <a:path w="3552190" h="1600200">
                <a:moveTo>
                  <a:pt x="2999371" y="50800"/>
                </a:moveTo>
                <a:lnTo>
                  <a:pt x="2966631" y="50800"/>
                </a:lnTo>
                <a:lnTo>
                  <a:pt x="2952102" y="38100"/>
                </a:lnTo>
                <a:lnTo>
                  <a:pt x="2985516" y="38100"/>
                </a:lnTo>
                <a:lnTo>
                  <a:pt x="2999371" y="50800"/>
                </a:lnTo>
                <a:close/>
              </a:path>
              <a:path w="3552190" h="1600200">
                <a:moveTo>
                  <a:pt x="1435608" y="63500"/>
                </a:moveTo>
                <a:lnTo>
                  <a:pt x="1376692" y="63500"/>
                </a:lnTo>
                <a:lnTo>
                  <a:pt x="1390637" y="50800"/>
                </a:lnTo>
                <a:lnTo>
                  <a:pt x="1450225" y="50800"/>
                </a:lnTo>
                <a:lnTo>
                  <a:pt x="1435608" y="63500"/>
                </a:lnTo>
                <a:close/>
              </a:path>
              <a:path w="3552190" h="1600200">
                <a:moveTo>
                  <a:pt x="1710423" y="63500"/>
                </a:moveTo>
                <a:lnTo>
                  <a:pt x="1637347" y="63500"/>
                </a:lnTo>
                <a:lnTo>
                  <a:pt x="1626844" y="50800"/>
                </a:lnTo>
                <a:lnTo>
                  <a:pt x="1700568" y="50800"/>
                </a:lnTo>
                <a:lnTo>
                  <a:pt x="1710423" y="63500"/>
                </a:lnTo>
                <a:close/>
              </a:path>
              <a:path w="3552190" h="1600200">
                <a:moveTo>
                  <a:pt x="1930527" y="63500"/>
                </a:moveTo>
                <a:lnTo>
                  <a:pt x="1906612" y="63500"/>
                </a:lnTo>
                <a:lnTo>
                  <a:pt x="1915388" y="50800"/>
                </a:lnTo>
                <a:lnTo>
                  <a:pt x="1939696" y="50800"/>
                </a:lnTo>
                <a:lnTo>
                  <a:pt x="1930527" y="63500"/>
                </a:lnTo>
                <a:close/>
              </a:path>
              <a:path w="3552190" h="1600200">
                <a:moveTo>
                  <a:pt x="2420378" y="63500"/>
                </a:moveTo>
                <a:lnTo>
                  <a:pt x="2399411" y="63500"/>
                </a:lnTo>
                <a:lnTo>
                  <a:pt x="2391765" y="50800"/>
                </a:lnTo>
                <a:lnTo>
                  <a:pt x="2412987" y="50800"/>
                </a:lnTo>
                <a:lnTo>
                  <a:pt x="2420378" y="63500"/>
                </a:lnTo>
                <a:close/>
              </a:path>
              <a:path w="3552190" h="1600200">
                <a:moveTo>
                  <a:pt x="2505849" y="63500"/>
                </a:moveTo>
                <a:lnTo>
                  <a:pt x="2483967" y="63500"/>
                </a:lnTo>
                <a:lnTo>
                  <a:pt x="2492019" y="50800"/>
                </a:lnTo>
                <a:lnTo>
                  <a:pt x="2514142" y="50800"/>
                </a:lnTo>
                <a:lnTo>
                  <a:pt x="2505849" y="63500"/>
                </a:lnTo>
                <a:close/>
              </a:path>
              <a:path w="3552190" h="1600200">
                <a:moveTo>
                  <a:pt x="3025711" y="63500"/>
                </a:moveTo>
                <a:lnTo>
                  <a:pt x="3007029" y="63500"/>
                </a:lnTo>
                <a:lnTo>
                  <a:pt x="2993821" y="50800"/>
                </a:lnTo>
                <a:lnTo>
                  <a:pt x="3012782" y="50800"/>
                </a:lnTo>
                <a:lnTo>
                  <a:pt x="3025711" y="63500"/>
                </a:lnTo>
                <a:close/>
              </a:path>
              <a:path w="3552190" h="1600200">
                <a:moveTo>
                  <a:pt x="1366240" y="76200"/>
                </a:moveTo>
                <a:lnTo>
                  <a:pt x="1323289" y="76200"/>
                </a:lnTo>
                <a:lnTo>
                  <a:pt x="1336268" y="63500"/>
                </a:lnTo>
                <a:lnTo>
                  <a:pt x="1379816" y="63500"/>
                </a:lnTo>
                <a:lnTo>
                  <a:pt x="1366240" y="76200"/>
                </a:lnTo>
                <a:close/>
              </a:path>
              <a:path w="3552190" h="1600200">
                <a:moveTo>
                  <a:pt x="1748688" y="76200"/>
                </a:moveTo>
                <a:lnTo>
                  <a:pt x="1707311" y="76200"/>
                </a:lnTo>
                <a:lnTo>
                  <a:pt x="1697545" y="63500"/>
                </a:lnTo>
                <a:lnTo>
                  <a:pt x="1739303" y="63500"/>
                </a:lnTo>
                <a:lnTo>
                  <a:pt x="1748688" y="76200"/>
                </a:lnTo>
                <a:close/>
              </a:path>
              <a:path w="3552190" h="1600200">
                <a:moveTo>
                  <a:pt x="1913331" y="76200"/>
                </a:moveTo>
                <a:lnTo>
                  <a:pt x="1889950" y="76200"/>
                </a:lnTo>
                <a:lnTo>
                  <a:pt x="1898129" y="63500"/>
                </a:lnTo>
                <a:lnTo>
                  <a:pt x="1921941" y="63500"/>
                </a:lnTo>
                <a:lnTo>
                  <a:pt x="1913331" y="76200"/>
                </a:lnTo>
                <a:close/>
              </a:path>
              <a:path w="3552190" h="1600200">
                <a:moveTo>
                  <a:pt x="2441371" y="76200"/>
                </a:moveTo>
                <a:lnTo>
                  <a:pt x="2420785" y="76200"/>
                </a:lnTo>
                <a:lnTo>
                  <a:pt x="2413723" y="63500"/>
                </a:lnTo>
                <a:lnTo>
                  <a:pt x="2434577" y="63500"/>
                </a:lnTo>
                <a:lnTo>
                  <a:pt x="2441371" y="76200"/>
                </a:lnTo>
                <a:close/>
              </a:path>
              <a:path w="3552190" h="1600200">
                <a:moveTo>
                  <a:pt x="2482456" y="76200"/>
                </a:moveTo>
                <a:lnTo>
                  <a:pt x="2460955" y="76200"/>
                </a:lnTo>
                <a:lnTo>
                  <a:pt x="2468435" y="63500"/>
                </a:lnTo>
                <a:lnTo>
                  <a:pt x="2490190" y="63500"/>
                </a:lnTo>
                <a:lnTo>
                  <a:pt x="2482456" y="76200"/>
                </a:lnTo>
                <a:close/>
              </a:path>
              <a:path w="3552190" h="1600200">
                <a:moveTo>
                  <a:pt x="3050095" y="76200"/>
                </a:moveTo>
                <a:lnTo>
                  <a:pt x="3019564" y="76200"/>
                </a:lnTo>
                <a:lnTo>
                  <a:pt x="3006826" y="63500"/>
                </a:lnTo>
                <a:lnTo>
                  <a:pt x="3038157" y="63500"/>
                </a:lnTo>
                <a:lnTo>
                  <a:pt x="3050095" y="76200"/>
                </a:lnTo>
                <a:close/>
              </a:path>
              <a:path w="3552190" h="1600200">
                <a:moveTo>
                  <a:pt x="1327404" y="88900"/>
                </a:moveTo>
                <a:lnTo>
                  <a:pt x="1298130" y="88900"/>
                </a:lnTo>
                <a:lnTo>
                  <a:pt x="1310576" y="76200"/>
                </a:lnTo>
                <a:lnTo>
                  <a:pt x="1340243" y="76200"/>
                </a:lnTo>
                <a:lnTo>
                  <a:pt x="1327404" y="88900"/>
                </a:lnTo>
                <a:close/>
              </a:path>
              <a:path w="3552190" h="1600200">
                <a:moveTo>
                  <a:pt x="1784832" y="88900"/>
                </a:moveTo>
                <a:lnTo>
                  <a:pt x="1753781" y="88900"/>
                </a:lnTo>
                <a:lnTo>
                  <a:pt x="1744649" y="76200"/>
                </a:lnTo>
                <a:lnTo>
                  <a:pt x="1776006" y="76200"/>
                </a:lnTo>
                <a:lnTo>
                  <a:pt x="1784832" y="88900"/>
                </a:lnTo>
                <a:close/>
              </a:path>
              <a:path w="3552190" h="1600200">
                <a:moveTo>
                  <a:pt x="1897329" y="88900"/>
                </a:moveTo>
                <a:lnTo>
                  <a:pt x="1874520" y="88900"/>
                </a:lnTo>
                <a:lnTo>
                  <a:pt x="1882076" y="76200"/>
                </a:lnTo>
                <a:lnTo>
                  <a:pt x="1905342" y="76200"/>
                </a:lnTo>
                <a:lnTo>
                  <a:pt x="1897329" y="88900"/>
                </a:lnTo>
                <a:close/>
              </a:path>
              <a:path w="3552190" h="1600200">
                <a:moveTo>
                  <a:pt x="2460802" y="88900"/>
                </a:moveTo>
                <a:lnTo>
                  <a:pt x="2440343" y="88900"/>
                </a:lnTo>
                <a:lnTo>
                  <a:pt x="2433891" y="76200"/>
                </a:lnTo>
                <a:lnTo>
                  <a:pt x="2467940" y="76200"/>
                </a:lnTo>
                <a:lnTo>
                  <a:pt x="2460802" y="88900"/>
                </a:lnTo>
                <a:close/>
              </a:path>
              <a:path w="3552190" h="1600200">
                <a:moveTo>
                  <a:pt x="3082683" y="101600"/>
                </a:moveTo>
                <a:lnTo>
                  <a:pt x="3064573" y="101600"/>
                </a:lnTo>
                <a:lnTo>
                  <a:pt x="3053918" y="88900"/>
                </a:lnTo>
                <a:lnTo>
                  <a:pt x="3043135" y="88900"/>
                </a:lnTo>
                <a:lnTo>
                  <a:pt x="3031401" y="76200"/>
                </a:lnTo>
                <a:lnTo>
                  <a:pt x="3061512" y="76200"/>
                </a:lnTo>
                <a:lnTo>
                  <a:pt x="3072384" y="88900"/>
                </a:lnTo>
                <a:lnTo>
                  <a:pt x="3082683" y="101600"/>
                </a:lnTo>
                <a:close/>
              </a:path>
              <a:path w="3552190" h="1600200">
                <a:moveTo>
                  <a:pt x="1290980" y="101600"/>
                </a:moveTo>
                <a:lnTo>
                  <a:pt x="1262532" y="101600"/>
                </a:lnTo>
                <a:lnTo>
                  <a:pt x="1274102" y="88900"/>
                </a:lnTo>
                <a:lnTo>
                  <a:pt x="1302981" y="88900"/>
                </a:lnTo>
                <a:lnTo>
                  <a:pt x="1290980" y="101600"/>
                </a:lnTo>
                <a:close/>
              </a:path>
              <a:path w="3552190" h="1600200">
                <a:moveTo>
                  <a:pt x="1818678" y="101600"/>
                </a:moveTo>
                <a:lnTo>
                  <a:pt x="1780057" y="101600"/>
                </a:lnTo>
                <a:lnTo>
                  <a:pt x="1771345" y="88900"/>
                </a:lnTo>
                <a:lnTo>
                  <a:pt x="1810448" y="88900"/>
                </a:lnTo>
                <a:lnTo>
                  <a:pt x="1818678" y="101600"/>
                </a:lnTo>
                <a:close/>
              </a:path>
              <a:path w="3552190" h="1600200">
                <a:moveTo>
                  <a:pt x="1875688" y="101600"/>
                </a:moveTo>
                <a:lnTo>
                  <a:pt x="1860384" y="101600"/>
                </a:lnTo>
                <a:lnTo>
                  <a:pt x="1867281" y="88900"/>
                </a:lnTo>
                <a:lnTo>
                  <a:pt x="1882749" y="88900"/>
                </a:lnTo>
                <a:lnTo>
                  <a:pt x="1875688" y="101600"/>
                </a:lnTo>
                <a:close/>
              </a:path>
              <a:path w="3552190" h="1600200">
                <a:moveTo>
                  <a:pt x="1268145" y="114300"/>
                </a:moveTo>
                <a:lnTo>
                  <a:pt x="1240320" y="114300"/>
                </a:lnTo>
                <a:lnTo>
                  <a:pt x="1251267" y="101600"/>
                </a:lnTo>
                <a:lnTo>
                  <a:pt x="1279563" y="101600"/>
                </a:lnTo>
                <a:lnTo>
                  <a:pt x="1268145" y="114300"/>
                </a:lnTo>
                <a:close/>
              </a:path>
              <a:path w="3552190" h="1600200">
                <a:moveTo>
                  <a:pt x="1842414" y="114300"/>
                </a:moveTo>
                <a:lnTo>
                  <a:pt x="1813039" y="114300"/>
                </a:lnTo>
                <a:lnTo>
                  <a:pt x="1804924" y="101600"/>
                </a:lnTo>
                <a:lnTo>
                  <a:pt x="1834667" y="101600"/>
                </a:lnTo>
                <a:lnTo>
                  <a:pt x="1842414" y="114300"/>
                </a:lnTo>
                <a:close/>
              </a:path>
              <a:path w="3552190" h="1600200">
                <a:moveTo>
                  <a:pt x="1862912" y="114300"/>
                </a:moveTo>
                <a:lnTo>
                  <a:pt x="1847621" y="114300"/>
                </a:lnTo>
                <a:lnTo>
                  <a:pt x="1853831" y="101600"/>
                </a:lnTo>
                <a:lnTo>
                  <a:pt x="1869300" y="101600"/>
                </a:lnTo>
                <a:lnTo>
                  <a:pt x="1862912" y="114300"/>
                </a:lnTo>
                <a:close/>
              </a:path>
              <a:path w="3552190" h="1600200">
                <a:moveTo>
                  <a:pt x="3117938" y="139700"/>
                </a:moveTo>
                <a:lnTo>
                  <a:pt x="3100539" y="139700"/>
                </a:lnTo>
                <a:lnTo>
                  <a:pt x="3092234" y="127000"/>
                </a:lnTo>
                <a:lnTo>
                  <a:pt x="3092450" y="127000"/>
                </a:lnTo>
                <a:lnTo>
                  <a:pt x="3083534" y="114300"/>
                </a:lnTo>
                <a:lnTo>
                  <a:pt x="3074454" y="114300"/>
                </a:lnTo>
                <a:lnTo>
                  <a:pt x="3064357" y="101600"/>
                </a:lnTo>
                <a:lnTo>
                  <a:pt x="3092411" y="101600"/>
                </a:lnTo>
                <a:lnTo>
                  <a:pt x="3101555" y="114300"/>
                </a:lnTo>
                <a:lnTo>
                  <a:pt x="3110064" y="127000"/>
                </a:lnTo>
                <a:lnTo>
                  <a:pt x="3117938" y="139700"/>
                </a:lnTo>
                <a:close/>
              </a:path>
              <a:path w="3552190" h="1600200">
                <a:moveTo>
                  <a:pt x="1246555" y="127000"/>
                </a:moveTo>
                <a:lnTo>
                  <a:pt x="1219428" y="127000"/>
                </a:lnTo>
                <a:lnTo>
                  <a:pt x="1229715" y="114300"/>
                </a:lnTo>
                <a:lnTo>
                  <a:pt x="1257350" y="114300"/>
                </a:lnTo>
                <a:lnTo>
                  <a:pt x="1246555" y="127000"/>
                </a:lnTo>
                <a:close/>
              </a:path>
              <a:path w="3552190" h="1600200">
                <a:moveTo>
                  <a:pt x="1848078" y="127000"/>
                </a:moveTo>
                <a:lnTo>
                  <a:pt x="1836115" y="127000"/>
                </a:lnTo>
                <a:lnTo>
                  <a:pt x="1828482" y="114300"/>
                </a:lnTo>
                <a:lnTo>
                  <a:pt x="1857222" y="114300"/>
                </a:lnTo>
                <a:lnTo>
                  <a:pt x="1848078" y="127000"/>
                </a:lnTo>
                <a:close/>
              </a:path>
              <a:path w="3552190" h="1600200">
                <a:moveTo>
                  <a:pt x="1226299" y="139700"/>
                </a:moveTo>
                <a:lnTo>
                  <a:pt x="1199921" y="139700"/>
                </a:lnTo>
                <a:lnTo>
                  <a:pt x="1209497" y="127000"/>
                </a:lnTo>
                <a:lnTo>
                  <a:pt x="1236421" y="127000"/>
                </a:lnTo>
                <a:lnTo>
                  <a:pt x="1226299" y="139700"/>
                </a:lnTo>
                <a:close/>
              </a:path>
              <a:path w="3552190" h="1600200">
                <a:moveTo>
                  <a:pt x="1024089" y="152400"/>
                </a:moveTo>
                <a:lnTo>
                  <a:pt x="723493" y="152400"/>
                </a:lnTo>
                <a:lnTo>
                  <a:pt x="736765" y="139700"/>
                </a:lnTo>
                <a:lnTo>
                  <a:pt x="1006259" y="139700"/>
                </a:lnTo>
                <a:lnTo>
                  <a:pt x="1024089" y="152400"/>
                </a:lnTo>
                <a:close/>
              </a:path>
              <a:path w="3552190" h="1600200">
                <a:moveTo>
                  <a:pt x="1190040" y="165100"/>
                </a:moveTo>
                <a:lnTo>
                  <a:pt x="1173391" y="165100"/>
                </a:lnTo>
                <a:lnTo>
                  <a:pt x="1181862" y="152400"/>
                </a:lnTo>
                <a:lnTo>
                  <a:pt x="1190701" y="139700"/>
                </a:lnTo>
                <a:lnTo>
                  <a:pt x="1216850" y="139700"/>
                </a:lnTo>
                <a:lnTo>
                  <a:pt x="1207439" y="152400"/>
                </a:lnTo>
                <a:lnTo>
                  <a:pt x="1198714" y="152400"/>
                </a:lnTo>
                <a:lnTo>
                  <a:pt x="1190040" y="165100"/>
                </a:lnTo>
                <a:close/>
              </a:path>
              <a:path w="3552190" h="1600200">
                <a:moveTo>
                  <a:pt x="3128518" y="152400"/>
                </a:moveTo>
                <a:lnTo>
                  <a:pt x="3114789" y="152400"/>
                </a:lnTo>
                <a:lnTo>
                  <a:pt x="3107778" y="139700"/>
                </a:lnTo>
                <a:lnTo>
                  <a:pt x="3125139" y="139700"/>
                </a:lnTo>
                <a:lnTo>
                  <a:pt x="3128518" y="152400"/>
                </a:lnTo>
                <a:close/>
              </a:path>
              <a:path w="3552190" h="1600200">
                <a:moveTo>
                  <a:pt x="725627" y="165100"/>
                </a:moveTo>
                <a:lnTo>
                  <a:pt x="659180" y="165100"/>
                </a:lnTo>
                <a:lnTo>
                  <a:pt x="671753" y="152400"/>
                </a:lnTo>
                <a:lnTo>
                  <a:pt x="738797" y="152400"/>
                </a:lnTo>
                <a:lnTo>
                  <a:pt x="725627" y="165100"/>
                </a:lnTo>
                <a:close/>
              </a:path>
              <a:path w="3552190" h="1600200">
                <a:moveTo>
                  <a:pt x="1092923" y="165100"/>
                </a:moveTo>
                <a:lnTo>
                  <a:pt x="1022032" y="165100"/>
                </a:lnTo>
                <a:lnTo>
                  <a:pt x="1004341" y="152400"/>
                </a:lnTo>
                <a:lnTo>
                  <a:pt x="1076096" y="152400"/>
                </a:lnTo>
                <a:lnTo>
                  <a:pt x="1092923" y="165100"/>
                </a:lnTo>
                <a:close/>
              </a:path>
              <a:path w="3552190" h="1600200">
                <a:moveTo>
                  <a:pt x="3134728" y="165100"/>
                </a:moveTo>
                <a:lnTo>
                  <a:pt x="3120885" y="165100"/>
                </a:lnTo>
                <a:lnTo>
                  <a:pt x="3117799" y="152400"/>
                </a:lnTo>
                <a:lnTo>
                  <a:pt x="3131705" y="152400"/>
                </a:lnTo>
                <a:lnTo>
                  <a:pt x="3134728" y="165100"/>
                </a:lnTo>
                <a:close/>
              </a:path>
              <a:path w="3552190" h="1600200">
                <a:moveTo>
                  <a:pt x="662330" y="177800"/>
                </a:moveTo>
                <a:lnTo>
                  <a:pt x="622401" y="177800"/>
                </a:lnTo>
                <a:lnTo>
                  <a:pt x="634504" y="165100"/>
                </a:lnTo>
                <a:lnTo>
                  <a:pt x="674789" y="165100"/>
                </a:lnTo>
                <a:lnTo>
                  <a:pt x="662330" y="177800"/>
                </a:lnTo>
                <a:close/>
              </a:path>
              <a:path w="3552190" h="1600200">
                <a:moveTo>
                  <a:pt x="1141704" y="177800"/>
                </a:moveTo>
                <a:lnTo>
                  <a:pt x="1089787" y="177800"/>
                </a:lnTo>
                <a:lnTo>
                  <a:pt x="1073099" y="165100"/>
                </a:lnTo>
                <a:lnTo>
                  <a:pt x="1125740" y="165100"/>
                </a:lnTo>
                <a:lnTo>
                  <a:pt x="1141704" y="177800"/>
                </a:lnTo>
                <a:close/>
              </a:path>
              <a:path w="3552190" h="1600200">
                <a:moveTo>
                  <a:pt x="1174178" y="177800"/>
                </a:moveTo>
                <a:lnTo>
                  <a:pt x="1157655" y="177800"/>
                </a:lnTo>
                <a:lnTo>
                  <a:pt x="1165326" y="165100"/>
                </a:lnTo>
                <a:lnTo>
                  <a:pt x="1182077" y="165100"/>
                </a:lnTo>
                <a:lnTo>
                  <a:pt x="1174178" y="177800"/>
                </a:lnTo>
                <a:close/>
              </a:path>
              <a:path w="3552190" h="1600200">
                <a:moveTo>
                  <a:pt x="3140214" y="177800"/>
                </a:moveTo>
                <a:lnTo>
                  <a:pt x="3126346" y="177800"/>
                </a:lnTo>
                <a:lnTo>
                  <a:pt x="3123603" y="165100"/>
                </a:lnTo>
                <a:lnTo>
                  <a:pt x="3137560" y="165100"/>
                </a:lnTo>
                <a:lnTo>
                  <a:pt x="3140214" y="177800"/>
                </a:lnTo>
                <a:close/>
              </a:path>
              <a:path w="3552190" h="1600200">
                <a:moveTo>
                  <a:pt x="614438" y="190500"/>
                </a:moveTo>
                <a:lnTo>
                  <a:pt x="575716" y="190500"/>
                </a:lnTo>
                <a:lnTo>
                  <a:pt x="587121" y="177800"/>
                </a:lnTo>
                <a:lnTo>
                  <a:pt x="626262" y="177800"/>
                </a:lnTo>
                <a:lnTo>
                  <a:pt x="614438" y="190500"/>
                </a:lnTo>
                <a:close/>
              </a:path>
              <a:path w="3552190" h="1600200">
                <a:moveTo>
                  <a:pt x="1157109" y="190500"/>
                </a:moveTo>
                <a:lnTo>
                  <a:pt x="1137742" y="190500"/>
                </a:lnTo>
                <a:lnTo>
                  <a:pt x="1121918" y="177800"/>
                </a:lnTo>
                <a:lnTo>
                  <a:pt x="1167015" y="177800"/>
                </a:lnTo>
                <a:lnTo>
                  <a:pt x="1157109" y="190500"/>
                </a:lnTo>
                <a:close/>
              </a:path>
              <a:path w="3552190" h="1600200">
                <a:moveTo>
                  <a:pt x="3147085" y="190500"/>
                </a:moveTo>
                <a:lnTo>
                  <a:pt x="3133255" y="190500"/>
                </a:lnTo>
                <a:lnTo>
                  <a:pt x="3131045" y="177800"/>
                </a:lnTo>
                <a:lnTo>
                  <a:pt x="3144977" y="177800"/>
                </a:lnTo>
                <a:lnTo>
                  <a:pt x="3147085" y="190500"/>
                </a:lnTo>
                <a:close/>
              </a:path>
              <a:path w="3552190" h="1600200">
                <a:moveTo>
                  <a:pt x="580313" y="203200"/>
                </a:moveTo>
                <a:lnTo>
                  <a:pt x="553453" y="203200"/>
                </a:lnTo>
                <a:lnTo>
                  <a:pt x="564489" y="190500"/>
                </a:lnTo>
                <a:lnTo>
                  <a:pt x="591616" y="190500"/>
                </a:lnTo>
                <a:lnTo>
                  <a:pt x="580313" y="203200"/>
                </a:lnTo>
                <a:close/>
              </a:path>
              <a:path w="3552190" h="1600200">
                <a:moveTo>
                  <a:pt x="3150679" y="203200"/>
                </a:moveTo>
                <a:lnTo>
                  <a:pt x="3136963" y="203200"/>
                </a:lnTo>
                <a:lnTo>
                  <a:pt x="3135122" y="190500"/>
                </a:lnTo>
                <a:lnTo>
                  <a:pt x="3145751" y="190500"/>
                </a:lnTo>
                <a:lnTo>
                  <a:pt x="3150679" y="203200"/>
                </a:lnTo>
                <a:close/>
              </a:path>
              <a:path w="3552190" h="1600200">
                <a:moveTo>
                  <a:pt x="3150679" y="203200"/>
                </a:moveTo>
                <a:lnTo>
                  <a:pt x="3145751" y="190500"/>
                </a:lnTo>
                <a:lnTo>
                  <a:pt x="3149340" y="193132"/>
                </a:lnTo>
                <a:lnTo>
                  <a:pt x="3150679" y="203200"/>
                </a:lnTo>
                <a:close/>
              </a:path>
              <a:path w="3552190" h="1600200">
                <a:moveTo>
                  <a:pt x="3149340" y="193132"/>
                </a:moveTo>
                <a:lnTo>
                  <a:pt x="3145751" y="190500"/>
                </a:lnTo>
                <a:lnTo>
                  <a:pt x="3148990" y="190500"/>
                </a:lnTo>
                <a:lnTo>
                  <a:pt x="3149340" y="193132"/>
                </a:lnTo>
                <a:close/>
              </a:path>
              <a:path w="3552190" h="1600200">
                <a:moveTo>
                  <a:pt x="3163062" y="203200"/>
                </a:moveTo>
                <a:lnTo>
                  <a:pt x="3150679" y="203200"/>
                </a:lnTo>
                <a:lnTo>
                  <a:pt x="3149340" y="193132"/>
                </a:lnTo>
                <a:lnTo>
                  <a:pt x="3163062" y="203200"/>
                </a:lnTo>
                <a:close/>
              </a:path>
              <a:path w="3552190" h="1600200">
                <a:moveTo>
                  <a:pt x="547865" y="215900"/>
                </a:moveTo>
                <a:lnTo>
                  <a:pt x="521512" y="215900"/>
                </a:lnTo>
                <a:lnTo>
                  <a:pt x="531964" y="203200"/>
                </a:lnTo>
                <a:lnTo>
                  <a:pt x="558596" y="203200"/>
                </a:lnTo>
                <a:lnTo>
                  <a:pt x="547865" y="215900"/>
                </a:lnTo>
                <a:close/>
              </a:path>
              <a:path w="3552190" h="1600200">
                <a:moveTo>
                  <a:pt x="3213379" y="215900"/>
                </a:moveTo>
                <a:lnTo>
                  <a:pt x="3160712" y="215900"/>
                </a:lnTo>
                <a:lnTo>
                  <a:pt x="3139694" y="203200"/>
                </a:lnTo>
                <a:lnTo>
                  <a:pt x="3196932" y="203200"/>
                </a:lnTo>
                <a:lnTo>
                  <a:pt x="3213379" y="215900"/>
                </a:lnTo>
                <a:close/>
              </a:path>
              <a:path w="3552190" h="1600200">
                <a:moveTo>
                  <a:pt x="527215" y="228600"/>
                </a:moveTo>
                <a:lnTo>
                  <a:pt x="501243" y="228600"/>
                </a:lnTo>
                <a:lnTo>
                  <a:pt x="511276" y="215900"/>
                </a:lnTo>
                <a:lnTo>
                  <a:pt x="537540" y="215900"/>
                </a:lnTo>
                <a:lnTo>
                  <a:pt x="527215" y="228600"/>
                </a:lnTo>
                <a:close/>
              </a:path>
              <a:path w="3552190" h="1600200">
                <a:moveTo>
                  <a:pt x="3260547" y="228600"/>
                </a:moveTo>
                <a:lnTo>
                  <a:pt x="3225761" y="228600"/>
                </a:lnTo>
                <a:lnTo>
                  <a:pt x="3209836" y="215900"/>
                </a:lnTo>
                <a:lnTo>
                  <a:pt x="3245205" y="215900"/>
                </a:lnTo>
                <a:lnTo>
                  <a:pt x="3260547" y="228600"/>
                </a:lnTo>
                <a:close/>
              </a:path>
              <a:path w="3552190" h="1600200">
                <a:moveTo>
                  <a:pt x="497789" y="241300"/>
                </a:moveTo>
                <a:lnTo>
                  <a:pt x="472452" y="241300"/>
                </a:lnTo>
                <a:lnTo>
                  <a:pt x="481825" y="228600"/>
                </a:lnTo>
                <a:lnTo>
                  <a:pt x="507492" y="228600"/>
                </a:lnTo>
                <a:lnTo>
                  <a:pt x="497789" y="241300"/>
                </a:lnTo>
                <a:close/>
              </a:path>
              <a:path w="3552190" h="1600200">
                <a:moveTo>
                  <a:pt x="3290036" y="241300"/>
                </a:moveTo>
                <a:lnTo>
                  <a:pt x="3256127" y="241300"/>
                </a:lnTo>
                <a:lnTo>
                  <a:pt x="3240963" y="228600"/>
                </a:lnTo>
                <a:lnTo>
                  <a:pt x="3275495" y="228600"/>
                </a:lnTo>
                <a:lnTo>
                  <a:pt x="3290036" y="241300"/>
                </a:lnTo>
                <a:close/>
              </a:path>
              <a:path w="3552190" h="1600200">
                <a:moveTo>
                  <a:pt x="479272" y="254000"/>
                </a:moveTo>
                <a:lnTo>
                  <a:pt x="454380" y="254000"/>
                </a:lnTo>
                <a:lnTo>
                  <a:pt x="463296" y="241300"/>
                </a:lnTo>
                <a:lnTo>
                  <a:pt x="488543" y="241300"/>
                </a:lnTo>
                <a:lnTo>
                  <a:pt x="479272" y="254000"/>
                </a:lnTo>
                <a:close/>
              </a:path>
              <a:path w="3552190" h="1600200">
                <a:moveTo>
                  <a:pt x="3317798" y="254000"/>
                </a:moveTo>
                <a:lnTo>
                  <a:pt x="3284905" y="254000"/>
                </a:lnTo>
                <a:lnTo>
                  <a:pt x="3270542" y="241300"/>
                </a:lnTo>
                <a:lnTo>
                  <a:pt x="3304133" y="241300"/>
                </a:lnTo>
                <a:lnTo>
                  <a:pt x="3317798" y="254000"/>
                </a:lnTo>
                <a:close/>
              </a:path>
              <a:path w="3552190" h="1600200">
                <a:moveTo>
                  <a:pt x="461670" y="266700"/>
                </a:moveTo>
                <a:lnTo>
                  <a:pt x="437261" y="266700"/>
                </a:lnTo>
                <a:lnTo>
                  <a:pt x="445693" y="254000"/>
                </a:lnTo>
                <a:lnTo>
                  <a:pt x="470471" y="254000"/>
                </a:lnTo>
                <a:lnTo>
                  <a:pt x="461670" y="266700"/>
                </a:lnTo>
                <a:close/>
              </a:path>
              <a:path w="3552190" h="1600200">
                <a:moveTo>
                  <a:pt x="3355962" y="279400"/>
                </a:moveTo>
                <a:lnTo>
                  <a:pt x="3337102" y="279400"/>
                </a:lnTo>
                <a:lnTo>
                  <a:pt x="3324567" y="266700"/>
                </a:lnTo>
                <a:lnTo>
                  <a:pt x="3311931" y="266700"/>
                </a:lnTo>
                <a:lnTo>
                  <a:pt x="3298456" y="254000"/>
                </a:lnTo>
                <a:lnTo>
                  <a:pt x="3331006" y="254000"/>
                </a:lnTo>
                <a:lnTo>
                  <a:pt x="3343732" y="266700"/>
                </a:lnTo>
                <a:lnTo>
                  <a:pt x="3355962" y="279400"/>
                </a:lnTo>
                <a:close/>
              </a:path>
              <a:path w="3552190" h="1600200">
                <a:moveTo>
                  <a:pt x="445020" y="279400"/>
                </a:moveTo>
                <a:lnTo>
                  <a:pt x="421106" y="279400"/>
                </a:lnTo>
                <a:lnTo>
                  <a:pt x="429056" y="266700"/>
                </a:lnTo>
                <a:lnTo>
                  <a:pt x="453351" y="266700"/>
                </a:lnTo>
                <a:lnTo>
                  <a:pt x="445020" y="279400"/>
                </a:lnTo>
                <a:close/>
              </a:path>
              <a:path w="3552190" h="1600200">
                <a:moveTo>
                  <a:pt x="414705" y="304800"/>
                </a:moveTo>
                <a:lnTo>
                  <a:pt x="398792" y="304800"/>
                </a:lnTo>
                <a:lnTo>
                  <a:pt x="405980" y="292100"/>
                </a:lnTo>
                <a:lnTo>
                  <a:pt x="413410" y="279400"/>
                </a:lnTo>
                <a:lnTo>
                  <a:pt x="437184" y="279400"/>
                </a:lnTo>
                <a:lnTo>
                  <a:pt x="429348" y="292100"/>
                </a:lnTo>
                <a:lnTo>
                  <a:pt x="422021" y="292100"/>
                </a:lnTo>
                <a:lnTo>
                  <a:pt x="414705" y="304800"/>
                </a:lnTo>
                <a:close/>
              </a:path>
              <a:path w="3552190" h="1600200">
                <a:moveTo>
                  <a:pt x="3389541" y="304800"/>
                </a:moveTo>
                <a:lnTo>
                  <a:pt x="3371075" y="304800"/>
                </a:lnTo>
                <a:lnTo>
                  <a:pt x="3360077" y="292100"/>
                </a:lnTo>
                <a:lnTo>
                  <a:pt x="3360280" y="292100"/>
                </a:lnTo>
                <a:lnTo>
                  <a:pt x="3348748" y="279400"/>
                </a:lnTo>
                <a:lnTo>
                  <a:pt x="3367684" y="279400"/>
                </a:lnTo>
                <a:lnTo>
                  <a:pt x="3378873" y="292100"/>
                </a:lnTo>
                <a:lnTo>
                  <a:pt x="3389541" y="304800"/>
                </a:lnTo>
                <a:close/>
              </a:path>
              <a:path w="3552190" h="1600200">
                <a:moveTo>
                  <a:pt x="401104" y="317500"/>
                </a:moveTo>
                <a:lnTo>
                  <a:pt x="385254" y="317500"/>
                </a:lnTo>
                <a:lnTo>
                  <a:pt x="391883" y="304800"/>
                </a:lnTo>
                <a:lnTo>
                  <a:pt x="407898" y="304800"/>
                </a:lnTo>
                <a:lnTo>
                  <a:pt x="401104" y="317500"/>
                </a:lnTo>
                <a:close/>
              </a:path>
              <a:path w="3552190" h="1600200">
                <a:moveTo>
                  <a:pt x="3426421" y="342900"/>
                </a:moveTo>
                <a:lnTo>
                  <a:pt x="3416592" y="342900"/>
                </a:lnTo>
                <a:lnTo>
                  <a:pt x="3408476" y="330200"/>
                </a:lnTo>
                <a:lnTo>
                  <a:pt x="3400145" y="330200"/>
                </a:lnTo>
                <a:lnTo>
                  <a:pt x="3390823" y="317500"/>
                </a:lnTo>
                <a:lnTo>
                  <a:pt x="3391027" y="317500"/>
                </a:lnTo>
                <a:lnTo>
                  <a:pt x="3381133" y="304800"/>
                </a:lnTo>
                <a:lnTo>
                  <a:pt x="3399637" y="304800"/>
                </a:lnTo>
                <a:lnTo>
                  <a:pt x="3409162" y="317500"/>
                </a:lnTo>
                <a:lnTo>
                  <a:pt x="3418090" y="330200"/>
                </a:lnTo>
                <a:lnTo>
                  <a:pt x="3426421" y="342900"/>
                </a:lnTo>
                <a:close/>
              </a:path>
              <a:path w="3552190" h="1600200">
                <a:moveTo>
                  <a:pt x="382752" y="342900"/>
                </a:moveTo>
                <a:lnTo>
                  <a:pt x="367017" y="342900"/>
                </a:lnTo>
                <a:lnTo>
                  <a:pt x="372808" y="330200"/>
                </a:lnTo>
                <a:lnTo>
                  <a:pt x="378891" y="317500"/>
                </a:lnTo>
                <a:lnTo>
                  <a:pt x="394830" y="317500"/>
                </a:lnTo>
                <a:lnTo>
                  <a:pt x="388594" y="330200"/>
                </a:lnTo>
                <a:lnTo>
                  <a:pt x="382752" y="342900"/>
                </a:lnTo>
                <a:close/>
              </a:path>
              <a:path w="3552190" h="1600200">
                <a:moveTo>
                  <a:pt x="371919" y="355600"/>
                </a:moveTo>
                <a:lnTo>
                  <a:pt x="356298" y="355600"/>
                </a:lnTo>
                <a:lnTo>
                  <a:pt x="361518" y="342900"/>
                </a:lnTo>
                <a:lnTo>
                  <a:pt x="377304" y="342900"/>
                </a:lnTo>
                <a:lnTo>
                  <a:pt x="371919" y="355600"/>
                </a:lnTo>
                <a:close/>
              </a:path>
              <a:path w="3552190" h="1600200">
                <a:moveTo>
                  <a:pt x="3444443" y="368300"/>
                </a:moveTo>
                <a:lnTo>
                  <a:pt x="3430574" y="368300"/>
                </a:lnTo>
                <a:lnTo>
                  <a:pt x="3423704" y="355600"/>
                </a:lnTo>
                <a:lnTo>
                  <a:pt x="3423907" y="355600"/>
                </a:lnTo>
                <a:lnTo>
                  <a:pt x="3416401" y="342900"/>
                </a:lnTo>
                <a:lnTo>
                  <a:pt x="3434118" y="342900"/>
                </a:lnTo>
                <a:lnTo>
                  <a:pt x="3441141" y="355600"/>
                </a:lnTo>
                <a:lnTo>
                  <a:pt x="3444443" y="368300"/>
                </a:lnTo>
                <a:close/>
              </a:path>
              <a:path w="3552190" h="1600200">
                <a:moveTo>
                  <a:pt x="353783" y="381000"/>
                </a:moveTo>
                <a:lnTo>
                  <a:pt x="342493" y="381000"/>
                </a:lnTo>
                <a:lnTo>
                  <a:pt x="346798" y="368300"/>
                </a:lnTo>
                <a:lnTo>
                  <a:pt x="351396" y="355600"/>
                </a:lnTo>
                <a:lnTo>
                  <a:pt x="367055" y="355600"/>
                </a:lnTo>
                <a:lnTo>
                  <a:pt x="362254" y="368300"/>
                </a:lnTo>
                <a:lnTo>
                  <a:pt x="357974" y="368300"/>
                </a:lnTo>
                <a:lnTo>
                  <a:pt x="353783" y="381000"/>
                </a:lnTo>
                <a:close/>
              </a:path>
              <a:path w="3552190" h="1600200">
                <a:moveTo>
                  <a:pt x="3453269" y="381000"/>
                </a:moveTo>
                <a:lnTo>
                  <a:pt x="3436543" y="381000"/>
                </a:lnTo>
                <a:lnTo>
                  <a:pt x="3433521" y="368300"/>
                </a:lnTo>
                <a:lnTo>
                  <a:pt x="3450501" y="368300"/>
                </a:lnTo>
                <a:lnTo>
                  <a:pt x="3453269" y="381000"/>
                </a:lnTo>
                <a:close/>
              </a:path>
              <a:path w="3552190" h="1600200">
                <a:moveTo>
                  <a:pt x="343382" y="406400"/>
                </a:moveTo>
                <a:lnTo>
                  <a:pt x="331533" y="406400"/>
                </a:lnTo>
                <a:lnTo>
                  <a:pt x="334860" y="393700"/>
                </a:lnTo>
                <a:lnTo>
                  <a:pt x="338518" y="381000"/>
                </a:lnTo>
                <a:lnTo>
                  <a:pt x="353885" y="381000"/>
                </a:lnTo>
                <a:lnTo>
                  <a:pt x="349999" y="393700"/>
                </a:lnTo>
                <a:lnTo>
                  <a:pt x="346621" y="393700"/>
                </a:lnTo>
                <a:lnTo>
                  <a:pt x="343382" y="406400"/>
                </a:lnTo>
                <a:close/>
              </a:path>
              <a:path w="3552190" h="1600200">
                <a:moveTo>
                  <a:pt x="3458273" y="393700"/>
                </a:moveTo>
                <a:lnTo>
                  <a:pt x="3444341" y="393700"/>
                </a:lnTo>
                <a:lnTo>
                  <a:pt x="3441827" y="381000"/>
                </a:lnTo>
                <a:lnTo>
                  <a:pt x="3455860" y="381000"/>
                </a:lnTo>
                <a:lnTo>
                  <a:pt x="3458273" y="393700"/>
                </a:lnTo>
                <a:close/>
              </a:path>
              <a:path w="3552190" h="1600200">
                <a:moveTo>
                  <a:pt x="3462566" y="406400"/>
                </a:moveTo>
                <a:lnTo>
                  <a:pt x="3448685" y="406400"/>
                </a:lnTo>
                <a:lnTo>
                  <a:pt x="3446526" y="393700"/>
                </a:lnTo>
                <a:lnTo>
                  <a:pt x="3460508" y="393700"/>
                </a:lnTo>
                <a:lnTo>
                  <a:pt x="3462566" y="406400"/>
                </a:lnTo>
                <a:close/>
              </a:path>
              <a:path w="3552190" h="1600200">
                <a:moveTo>
                  <a:pt x="335826" y="431800"/>
                </a:moveTo>
                <a:lnTo>
                  <a:pt x="323532" y="431800"/>
                </a:lnTo>
                <a:lnTo>
                  <a:pt x="325856" y="419100"/>
                </a:lnTo>
                <a:lnTo>
                  <a:pt x="328523" y="406400"/>
                </a:lnTo>
                <a:lnTo>
                  <a:pt x="343458" y="406400"/>
                </a:lnTo>
                <a:lnTo>
                  <a:pt x="340537" y="419100"/>
                </a:lnTo>
                <a:lnTo>
                  <a:pt x="338086" y="419100"/>
                </a:lnTo>
                <a:lnTo>
                  <a:pt x="335826" y="431800"/>
                </a:lnTo>
                <a:close/>
              </a:path>
              <a:path w="3552190" h="1600200">
                <a:moveTo>
                  <a:pt x="3466109" y="419100"/>
                </a:moveTo>
                <a:lnTo>
                  <a:pt x="3453904" y="419100"/>
                </a:lnTo>
                <a:lnTo>
                  <a:pt x="3452279" y="406400"/>
                </a:lnTo>
                <a:lnTo>
                  <a:pt x="3464433" y="406400"/>
                </a:lnTo>
                <a:lnTo>
                  <a:pt x="3466109" y="419100"/>
                </a:lnTo>
                <a:close/>
              </a:path>
              <a:path w="3552190" h="1600200">
                <a:moveTo>
                  <a:pt x="3470021" y="431800"/>
                </a:moveTo>
                <a:lnTo>
                  <a:pt x="3456495" y="431800"/>
                </a:lnTo>
                <a:lnTo>
                  <a:pt x="3455238" y="419100"/>
                </a:lnTo>
                <a:lnTo>
                  <a:pt x="3468903" y="419100"/>
                </a:lnTo>
                <a:lnTo>
                  <a:pt x="3470021" y="431800"/>
                </a:lnTo>
                <a:close/>
              </a:path>
              <a:path w="3552190" h="1600200">
                <a:moveTo>
                  <a:pt x="331228" y="457200"/>
                </a:moveTo>
                <a:lnTo>
                  <a:pt x="318630" y="457200"/>
                </a:lnTo>
                <a:lnTo>
                  <a:pt x="319913" y="444500"/>
                </a:lnTo>
                <a:lnTo>
                  <a:pt x="321551" y="431800"/>
                </a:lnTo>
                <a:lnTo>
                  <a:pt x="334010" y="431800"/>
                </a:lnTo>
                <a:lnTo>
                  <a:pt x="332422" y="444500"/>
                </a:lnTo>
                <a:lnTo>
                  <a:pt x="331228" y="457200"/>
                </a:lnTo>
                <a:close/>
              </a:path>
              <a:path w="3552190" h="1600200">
                <a:moveTo>
                  <a:pt x="333959" y="444500"/>
                </a:moveTo>
                <a:lnTo>
                  <a:pt x="334010" y="431800"/>
                </a:lnTo>
                <a:lnTo>
                  <a:pt x="335889" y="431800"/>
                </a:lnTo>
                <a:lnTo>
                  <a:pt x="333959" y="444500"/>
                </a:lnTo>
                <a:close/>
              </a:path>
              <a:path w="3552190" h="1600200">
                <a:moveTo>
                  <a:pt x="3458362" y="444500"/>
                </a:moveTo>
                <a:lnTo>
                  <a:pt x="3457486" y="431800"/>
                </a:lnTo>
                <a:lnTo>
                  <a:pt x="3458324" y="431800"/>
                </a:lnTo>
                <a:lnTo>
                  <a:pt x="3458362" y="444500"/>
                </a:lnTo>
                <a:close/>
              </a:path>
              <a:path w="3552190" h="1600200">
                <a:moveTo>
                  <a:pt x="3471633" y="444500"/>
                </a:moveTo>
                <a:lnTo>
                  <a:pt x="3459022" y="444500"/>
                </a:lnTo>
                <a:lnTo>
                  <a:pt x="3458324" y="431800"/>
                </a:lnTo>
                <a:lnTo>
                  <a:pt x="3470922" y="431800"/>
                </a:lnTo>
                <a:lnTo>
                  <a:pt x="3471633" y="444500"/>
                </a:lnTo>
                <a:close/>
              </a:path>
              <a:path w="3552190" h="1600200">
                <a:moveTo>
                  <a:pt x="3472459" y="457200"/>
                </a:moveTo>
                <a:lnTo>
                  <a:pt x="3459772" y="457200"/>
                </a:lnTo>
                <a:lnTo>
                  <a:pt x="3459467" y="444500"/>
                </a:lnTo>
                <a:lnTo>
                  <a:pt x="3472154" y="444500"/>
                </a:lnTo>
                <a:lnTo>
                  <a:pt x="3472459" y="457200"/>
                </a:lnTo>
                <a:close/>
              </a:path>
              <a:path w="3552190" h="1600200">
                <a:moveTo>
                  <a:pt x="329679" y="482600"/>
                </a:moveTo>
                <a:lnTo>
                  <a:pt x="316979" y="482600"/>
                </a:lnTo>
                <a:lnTo>
                  <a:pt x="317157" y="469900"/>
                </a:lnTo>
                <a:lnTo>
                  <a:pt x="317715" y="457200"/>
                </a:lnTo>
                <a:lnTo>
                  <a:pt x="330377" y="457200"/>
                </a:lnTo>
                <a:lnTo>
                  <a:pt x="329844" y="469900"/>
                </a:lnTo>
                <a:lnTo>
                  <a:pt x="329679" y="482600"/>
                </a:lnTo>
                <a:close/>
              </a:path>
              <a:path w="3552190" h="1600200">
                <a:moveTo>
                  <a:pt x="3472408" y="469900"/>
                </a:moveTo>
                <a:lnTo>
                  <a:pt x="3459708" y="469900"/>
                </a:lnTo>
                <a:lnTo>
                  <a:pt x="3459861" y="457200"/>
                </a:lnTo>
                <a:lnTo>
                  <a:pt x="3472561" y="457200"/>
                </a:lnTo>
                <a:lnTo>
                  <a:pt x="3472408" y="469900"/>
                </a:lnTo>
                <a:close/>
              </a:path>
              <a:path w="3552190" h="1600200">
                <a:moveTo>
                  <a:pt x="3470160" y="495300"/>
                </a:moveTo>
                <a:lnTo>
                  <a:pt x="3456368" y="495300"/>
                </a:lnTo>
                <a:lnTo>
                  <a:pt x="3457651" y="482600"/>
                </a:lnTo>
                <a:lnTo>
                  <a:pt x="3458591" y="482600"/>
                </a:lnTo>
                <a:lnTo>
                  <a:pt x="3459314" y="469900"/>
                </a:lnTo>
                <a:lnTo>
                  <a:pt x="3471951" y="469900"/>
                </a:lnTo>
                <a:lnTo>
                  <a:pt x="3471202" y="482600"/>
                </a:lnTo>
                <a:lnTo>
                  <a:pt x="3470160" y="495300"/>
                </a:lnTo>
                <a:close/>
              </a:path>
              <a:path w="3552190" h="1600200">
                <a:moveTo>
                  <a:pt x="329984" y="495300"/>
                </a:moveTo>
                <a:lnTo>
                  <a:pt x="317296" y="495300"/>
                </a:lnTo>
                <a:lnTo>
                  <a:pt x="317055" y="482600"/>
                </a:lnTo>
                <a:lnTo>
                  <a:pt x="329755" y="482600"/>
                </a:lnTo>
                <a:lnTo>
                  <a:pt x="329984" y="495300"/>
                </a:lnTo>
                <a:close/>
              </a:path>
              <a:path w="3552190" h="1600200">
                <a:moveTo>
                  <a:pt x="330911" y="508000"/>
                </a:moveTo>
                <a:lnTo>
                  <a:pt x="318274" y="508000"/>
                </a:lnTo>
                <a:lnTo>
                  <a:pt x="317703" y="495300"/>
                </a:lnTo>
                <a:lnTo>
                  <a:pt x="330365" y="495300"/>
                </a:lnTo>
                <a:lnTo>
                  <a:pt x="330911" y="508000"/>
                </a:lnTo>
                <a:close/>
              </a:path>
              <a:path w="3552190" h="1600200">
                <a:moveTo>
                  <a:pt x="3467201" y="508000"/>
                </a:moveTo>
                <a:lnTo>
                  <a:pt x="3453079" y="508000"/>
                </a:lnTo>
                <a:lnTo>
                  <a:pt x="3454908" y="495300"/>
                </a:lnTo>
                <a:lnTo>
                  <a:pt x="3468814" y="495300"/>
                </a:lnTo>
                <a:lnTo>
                  <a:pt x="3467201" y="508000"/>
                </a:lnTo>
                <a:close/>
              </a:path>
              <a:path w="3552190" h="1600200">
                <a:moveTo>
                  <a:pt x="333425" y="520700"/>
                </a:moveTo>
                <a:lnTo>
                  <a:pt x="319887" y="520700"/>
                </a:lnTo>
                <a:lnTo>
                  <a:pt x="318998" y="508000"/>
                </a:lnTo>
                <a:lnTo>
                  <a:pt x="332409" y="508000"/>
                </a:lnTo>
                <a:lnTo>
                  <a:pt x="333425" y="520700"/>
                </a:lnTo>
                <a:close/>
              </a:path>
              <a:path w="3552190" h="1600200">
                <a:moveTo>
                  <a:pt x="3463112" y="520700"/>
                </a:moveTo>
                <a:lnTo>
                  <a:pt x="3448748" y="520700"/>
                </a:lnTo>
                <a:lnTo>
                  <a:pt x="3451110" y="508000"/>
                </a:lnTo>
                <a:lnTo>
                  <a:pt x="3465296" y="508000"/>
                </a:lnTo>
                <a:lnTo>
                  <a:pt x="3463112" y="520700"/>
                </a:lnTo>
                <a:close/>
              </a:path>
              <a:path w="3552190" h="1600200">
                <a:moveTo>
                  <a:pt x="319900" y="533400"/>
                </a:moveTo>
                <a:lnTo>
                  <a:pt x="291388" y="533400"/>
                </a:lnTo>
                <a:lnTo>
                  <a:pt x="308000" y="520700"/>
                </a:lnTo>
                <a:lnTo>
                  <a:pt x="320929" y="520700"/>
                </a:lnTo>
                <a:lnTo>
                  <a:pt x="321496" y="526803"/>
                </a:lnTo>
                <a:lnTo>
                  <a:pt x="319900" y="533400"/>
                </a:lnTo>
                <a:close/>
              </a:path>
              <a:path w="3552190" h="1600200">
                <a:moveTo>
                  <a:pt x="321496" y="526803"/>
                </a:moveTo>
                <a:lnTo>
                  <a:pt x="320929" y="520700"/>
                </a:lnTo>
                <a:lnTo>
                  <a:pt x="322973" y="520700"/>
                </a:lnTo>
                <a:lnTo>
                  <a:pt x="321496" y="526803"/>
                </a:lnTo>
                <a:close/>
              </a:path>
              <a:path w="3552190" h="1600200">
                <a:moveTo>
                  <a:pt x="321678" y="528757"/>
                </a:moveTo>
                <a:lnTo>
                  <a:pt x="321597" y="526384"/>
                </a:lnTo>
                <a:lnTo>
                  <a:pt x="322973" y="520700"/>
                </a:lnTo>
                <a:lnTo>
                  <a:pt x="322587" y="526384"/>
                </a:lnTo>
                <a:lnTo>
                  <a:pt x="321678" y="528757"/>
                </a:lnTo>
                <a:close/>
              </a:path>
              <a:path w="3552190" h="1600200">
                <a:moveTo>
                  <a:pt x="322587" y="526384"/>
                </a:moveTo>
                <a:lnTo>
                  <a:pt x="322973" y="520700"/>
                </a:lnTo>
                <a:lnTo>
                  <a:pt x="324764" y="520700"/>
                </a:lnTo>
                <a:lnTo>
                  <a:pt x="322587" y="526384"/>
                </a:lnTo>
                <a:close/>
              </a:path>
              <a:path w="3552190" h="1600200">
                <a:moveTo>
                  <a:pt x="335076" y="533400"/>
                </a:moveTo>
                <a:lnTo>
                  <a:pt x="322110" y="533400"/>
                </a:lnTo>
                <a:lnTo>
                  <a:pt x="322587" y="526384"/>
                </a:lnTo>
                <a:lnTo>
                  <a:pt x="324764" y="520700"/>
                </a:lnTo>
                <a:lnTo>
                  <a:pt x="333387" y="520700"/>
                </a:lnTo>
                <a:lnTo>
                  <a:pt x="335076" y="533400"/>
                </a:lnTo>
                <a:close/>
              </a:path>
              <a:path w="3552190" h="1600200">
                <a:moveTo>
                  <a:pt x="3457930" y="533400"/>
                </a:moveTo>
                <a:lnTo>
                  <a:pt x="3443389" y="533400"/>
                </a:lnTo>
                <a:lnTo>
                  <a:pt x="3446284" y="520700"/>
                </a:lnTo>
                <a:lnTo>
                  <a:pt x="3460661" y="520700"/>
                </a:lnTo>
                <a:lnTo>
                  <a:pt x="3457930" y="533400"/>
                </a:lnTo>
                <a:close/>
              </a:path>
              <a:path w="3552190" h="1600200">
                <a:moveTo>
                  <a:pt x="322110" y="533400"/>
                </a:moveTo>
                <a:lnTo>
                  <a:pt x="321678" y="528757"/>
                </a:lnTo>
                <a:lnTo>
                  <a:pt x="322587" y="526384"/>
                </a:lnTo>
                <a:lnTo>
                  <a:pt x="322110" y="533400"/>
                </a:lnTo>
                <a:close/>
              </a:path>
              <a:path w="3552190" h="1600200">
                <a:moveTo>
                  <a:pt x="319900" y="533400"/>
                </a:moveTo>
                <a:lnTo>
                  <a:pt x="321496" y="526803"/>
                </a:lnTo>
                <a:lnTo>
                  <a:pt x="321678" y="528757"/>
                </a:lnTo>
                <a:lnTo>
                  <a:pt x="319900" y="533400"/>
                </a:lnTo>
                <a:close/>
              </a:path>
              <a:path w="3552190" h="1600200">
                <a:moveTo>
                  <a:pt x="322110" y="533400"/>
                </a:moveTo>
                <a:lnTo>
                  <a:pt x="319900" y="533400"/>
                </a:lnTo>
                <a:lnTo>
                  <a:pt x="321678" y="528757"/>
                </a:lnTo>
                <a:lnTo>
                  <a:pt x="322110" y="533400"/>
                </a:lnTo>
                <a:close/>
              </a:path>
              <a:path w="3552190" h="1600200">
                <a:moveTo>
                  <a:pt x="292836" y="546100"/>
                </a:moveTo>
                <a:lnTo>
                  <a:pt x="212699" y="546100"/>
                </a:lnTo>
                <a:lnTo>
                  <a:pt x="227787" y="533400"/>
                </a:lnTo>
                <a:lnTo>
                  <a:pt x="309270" y="533400"/>
                </a:lnTo>
                <a:lnTo>
                  <a:pt x="292836" y="546100"/>
                </a:lnTo>
                <a:close/>
              </a:path>
              <a:path w="3552190" h="1600200">
                <a:moveTo>
                  <a:pt x="3451694" y="546100"/>
                </a:moveTo>
                <a:lnTo>
                  <a:pt x="3437051" y="546100"/>
                </a:lnTo>
                <a:lnTo>
                  <a:pt x="3440442" y="533400"/>
                </a:lnTo>
                <a:lnTo>
                  <a:pt x="3454946" y="533400"/>
                </a:lnTo>
                <a:lnTo>
                  <a:pt x="3451694" y="546100"/>
                </a:lnTo>
                <a:close/>
              </a:path>
              <a:path w="3552190" h="1600200">
                <a:moveTo>
                  <a:pt x="216052" y="558800"/>
                </a:moveTo>
                <a:lnTo>
                  <a:pt x="183591" y="558800"/>
                </a:lnTo>
                <a:lnTo>
                  <a:pt x="197954" y="546100"/>
                </a:lnTo>
                <a:lnTo>
                  <a:pt x="230949" y="546100"/>
                </a:lnTo>
                <a:lnTo>
                  <a:pt x="216052" y="558800"/>
                </a:lnTo>
                <a:close/>
              </a:path>
              <a:path w="3552190" h="1600200">
                <a:moveTo>
                  <a:pt x="3444443" y="558800"/>
                </a:moveTo>
                <a:lnTo>
                  <a:pt x="3429736" y="558800"/>
                </a:lnTo>
                <a:lnTo>
                  <a:pt x="3433622" y="546100"/>
                </a:lnTo>
                <a:lnTo>
                  <a:pt x="3448189" y="546100"/>
                </a:lnTo>
                <a:lnTo>
                  <a:pt x="3444443" y="558800"/>
                </a:lnTo>
                <a:close/>
              </a:path>
              <a:path w="3552190" h="1600200">
                <a:moveTo>
                  <a:pt x="174155" y="571500"/>
                </a:moveTo>
                <a:lnTo>
                  <a:pt x="142925" y="571500"/>
                </a:lnTo>
                <a:lnTo>
                  <a:pt x="156057" y="558800"/>
                </a:lnTo>
                <a:lnTo>
                  <a:pt x="187921" y="558800"/>
                </a:lnTo>
                <a:lnTo>
                  <a:pt x="174155" y="571500"/>
                </a:lnTo>
                <a:close/>
              </a:path>
              <a:path w="3552190" h="1600200">
                <a:moveTo>
                  <a:pt x="3436251" y="571500"/>
                </a:moveTo>
                <a:lnTo>
                  <a:pt x="3422472" y="571500"/>
                </a:lnTo>
                <a:lnTo>
                  <a:pt x="3429850" y="558800"/>
                </a:lnTo>
                <a:lnTo>
                  <a:pt x="3434994" y="558800"/>
                </a:lnTo>
                <a:lnTo>
                  <a:pt x="3436251" y="571500"/>
                </a:lnTo>
                <a:close/>
              </a:path>
              <a:path w="3552190" h="1600200">
                <a:moveTo>
                  <a:pt x="3436251" y="571500"/>
                </a:moveTo>
                <a:lnTo>
                  <a:pt x="3434994" y="558800"/>
                </a:lnTo>
                <a:lnTo>
                  <a:pt x="3438347" y="565150"/>
                </a:lnTo>
                <a:lnTo>
                  <a:pt x="3436251" y="571500"/>
                </a:lnTo>
                <a:close/>
              </a:path>
              <a:path w="3552190" h="1600200">
                <a:moveTo>
                  <a:pt x="3438347" y="565150"/>
                </a:moveTo>
                <a:lnTo>
                  <a:pt x="3434994" y="558800"/>
                </a:lnTo>
                <a:lnTo>
                  <a:pt x="3440442" y="558800"/>
                </a:lnTo>
                <a:lnTo>
                  <a:pt x="3438347" y="565150"/>
                </a:lnTo>
                <a:close/>
              </a:path>
              <a:path w="3552190" h="1600200">
                <a:moveTo>
                  <a:pt x="3441700" y="571500"/>
                </a:moveTo>
                <a:lnTo>
                  <a:pt x="3436251" y="571500"/>
                </a:lnTo>
                <a:lnTo>
                  <a:pt x="3438347" y="565150"/>
                </a:lnTo>
                <a:lnTo>
                  <a:pt x="3441700" y="571500"/>
                </a:lnTo>
                <a:close/>
              </a:path>
              <a:path w="3552190" h="1600200">
                <a:moveTo>
                  <a:pt x="148272" y="584200"/>
                </a:moveTo>
                <a:lnTo>
                  <a:pt x="118033" y="584200"/>
                </a:lnTo>
                <a:lnTo>
                  <a:pt x="130251" y="571500"/>
                </a:lnTo>
                <a:lnTo>
                  <a:pt x="161201" y="571500"/>
                </a:lnTo>
                <a:lnTo>
                  <a:pt x="148272" y="584200"/>
                </a:lnTo>
                <a:close/>
              </a:path>
              <a:path w="3552190" h="1600200">
                <a:moveTo>
                  <a:pt x="3454692" y="584200"/>
                </a:moveTo>
                <a:lnTo>
                  <a:pt x="3440010" y="584200"/>
                </a:lnTo>
                <a:lnTo>
                  <a:pt x="3433521" y="571500"/>
                </a:lnTo>
                <a:lnTo>
                  <a:pt x="3448291" y="571500"/>
                </a:lnTo>
                <a:lnTo>
                  <a:pt x="3454692" y="584200"/>
                </a:lnTo>
                <a:close/>
              </a:path>
              <a:path w="3552190" h="1600200">
                <a:moveTo>
                  <a:pt x="102108" y="609600"/>
                </a:moveTo>
                <a:lnTo>
                  <a:pt x="84366" y="609600"/>
                </a:lnTo>
                <a:lnTo>
                  <a:pt x="95072" y="596900"/>
                </a:lnTo>
                <a:lnTo>
                  <a:pt x="106299" y="584200"/>
                </a:lnTo>
                <a:lnTo>
                  <a:pt x="136220" y="584200"/>
                </a:lnTo>
                <a:lnTo>
                  <a:pt x="124206" y="596900"/>
                </a:lnTo>
                <a:lnTo>
                  <a:pt x="113118" y="596900"/>
                </a:lnTo>
                <a:lnTo>
                  <a:pt x="102108" y="609600"/>
                </a:lnTo>
                <a:close/>
              </a:path>
              <a:path w="3552190" h="1600200">
                <a:moveTo>
                  <a:pt x="3472840" y="596900"/>
                </a:moveTo>
                <a:lnTo>
                  <a:pt x="3452241" y="596900"/>
                </a:lnTo>
                <a:lnTo>
                  <a:pt x="3446119" y="584200"/>
                </a:lnTo>
                <a:lnTo>
                  <a:pt x="3466973" y="584200"/>
                </a:lnTo>
                <a:lnTo>
                  <a:pt x="3472840" y="596900"/>
                </a:lnTo>
                <a:close/>
              </a:path>
              <a:path w="3552190" h="1600200">
                <a:moveTo>
                  <a:pt x="3484016" y="609600"/>
                </a:moveTo>
                <a:lnTo>
                  <a:pt x="3463759" y="609600"/>
                </a:lnTo>
                <a:lnTo>
                  <a:pt x="3457994" y="596900"/>
                </a:lnTo>
                <a:lnTo>
                  <a:pt x="3478517" y="596900"/>
                </a:lnTo>
                <a:lnTo>
                  <a:pt x="3484016" y="609600"/>
                </a:lnTo>
                <a:close/>
              </a:path>
              <a:path w="3552190" h="1600200">
                <a:moveTo>
                  <a:pt x="72974" y="635000"/>
                </a:moveTo>
                <a:lnTo>
                  <a:pt x="55562" y="635000"/>
                </a:lnTo>
                <a:lnTo>
                  <a:pt x="64592" y="622300"/>
                </a:lnTo>
                <a:lnTo>
                  <a:pt x="74206" y="609600"/>
                </a:lnTo>
                <a:lnTo>
                  <a:pt x="92062" y="609600"/>
                </a:lnTo>
                <a:lnTo>
                  <a:pt x="82130" y="622300"/>
                </a:lnTo>
                <a:lnTo>
                  <a:pt x="82346" y="622300"/>
                </a:lnTo>
                <a:lnTo>
                  <a:pt x="72974" y="635000"/>
                </a:lnTo>
                <a:close/>
              </a:path>
              <a:path w="3552190" h="1600200">
                <a:moveTo>
                  <a:pt x="3494417" y="622300"/>
                </a:moveTo>
                <a:lnTo>
                  <a:pt x="3474529" y="622300"/>
                </a:lnTo>
                <a:lnTo>
                  <a:pt x="3469132" y="609600"/>
                </a:lnTo>
                <a:lnTo>
                  <a:pt x="3489312" y="609600"/>
                </a:lnTo>
                <a:lnTo>
                  <a:pt x="3494417" y="622300"/>
                </a:lnTo>
                <a:close/>
              </a:path>
              <a:path w="3552190" h="1600200">
                <a:moveTo>
                  <a:pt x="3504044" y="635000"/>
                </a:moveTo>
                <a:lnTo>
                  <a:pt x="3489248" y="635000"/>
                </a:lnTo>
                <a:lnTo>
                  <a:pt x="3484435" y="622300"/>
                </a:lnTo>
                <a:lnTo>
                  <a:pt x="3499332" y="622300"/>
                </a:lnTo>
                <a:lnTo>
                  <a:pt x="3504044" y="635000"/>
                </a:lnTo>
                <a:close/>
              </a:path>
              <a:path w="3552190" h="1600200">
                <a:moveTo>
                  <a:pt x="49060" y="660400"/>
                </a:moveTo>
                <a:lnTo>
                  <a:pt x="32181" y="660400"/>
                </a:lnTo>
                <a:lnTo>
                  <a:pt x="39319" y="647700"/>
                </a:lnTo>
                <a:lnTo>
                  <a:pt x="47142" y="635000"/>
                </a:lnTo>
                <a:lnTo>
                  <a:pt x="64617" y="635000"/>
                </a:lnTo>
                <a:lnTo>
                  <a:pt x="56413" y="647700"/>
                </a:lnTo>
                <a:lnTo>
                  <a:pt x="56642" y="647700"/>
                </a:lnTo>
                <a:lnTo>
                  <a:pt x="49060" y="660400"/>
                </a:lnTo>
                <a:close/>
              </a:path>
              <a:path w="3552190" h="1600200">
                <a:moveTo>
                  <a:pt x="3512845" y="647700"/>
                </a:moveTo>
                <a:lnTo>
                  <a:pt x="3498075" y="647700"/>
                </a:lnTo>
                <a:lnTo>
                  <a:pt x="3493668" y="635000"/>
                </a:lnTo>
                <a:lnTo>
                  <a:pt x="3508552" y="635000"/>
                </a:lnTo>
                <a:lnTo>
                  <a:pt x="3512845" y="647700"/>
                </a:lnTo>
                <a:close/>
              </a:path>
              <a:path w="3552190" h="1600200">
                <a:moveTo>
                  <a:pt x="3520833" y="660400"/>
                </a:moveTo>
                <a:lnTo>
                  <a:pt x="3506101" y="660400"/>
                </a:lnTo>
                <a:lnTo>
                  <a:pt x="3502101" y="647700"/>
                </a:lnTo>
                <a:lnTo>
                  <a:pt x="3516947" y="647700"/>
                </a:lnTo>
                <a:lnTo>
                  <a:pt x="3520833" y="660400"/>
                </a:lnTo>
                <a:close/>
              </a:path>
              <a:path w="3552190" h="1600200">
                <a:moveTo>
                  <a:pt x="39255" y="673100"/>
                </a:moveTo>
                <a:lnTo>
                  <a:pt x="22644" y="673100"/>
                </a:lnTo>
                <a:lnTo>
                  <a:pt x="25641" y="660400"/>
                </a:lnTo>
                <a:lnTo>
                  <a:pt x="42494" y="660400"/>
                </a:lnTo>
                <a:lnTo>
                  <a:pt x="39255" y="673100"/>
                </a:lnTo>
                <a:close/>
              </a:path>
              <a:path w="3552190" h="1600200">
                <a:moveTo>
                  <a:pt x="3531196" y="685800"/>
                </a:moveTo>
                <a:lnTo>
                  <a:pt x="3519665" y="685800"/>
                </a:lnTo>
                <a:lnTo>
                  <a:pt x="3516503" y="673100"/>
                </a:lnTo>
                <a:lnTo>
                  <a:pt x="3513302" y="673100"/>
                </a:lnTo>
                <a:lnTo>
                  <a:pt x="3509721" y="660400"/>
                </a:lnTo>
                <a:lnTo>
                  <a:pt x="3524504" y="660400"/>
                </a:lnTo>
                <a:lnTo>
                  <a:pt x="3527958" y="673100"/>
                </a:lnTo>
                <a:lnTo>
                  <a:pt x="3531196" y="685800"/>
                </a:lnTo>
                <a:close/>
              </a:path>
              <a:path w="3552190" h="1600200">
                <a:moveTo>
                  <a:pt x="30886" y="685800"/>
                </a:moveTo>
                <a:lnTo>
                  <a:pt x="17170" y="685800"/>
                </a:lnTo>
                <a:lnTo>
                  <a:pt x="19812" y="673100"/>
                </a:lnTo>
                <a:lnTo>
                  <a:pt x="33604" y="673100"/>
                </a:lnTo>
                <a:lnTo>
                  <a:pt x="30886" y="685800"/>
                </a:lnTo>
                <a:close/>
              </a:path>
              <a:path w="3552190" h="1600200">
                <a:moveTo>
                  <a:pt x="24028" y="698500"/>
                </a:moveTo>
                <a:lnTo>
                  <a:pt x="10299" y="698500"/>
                </a:lnTo>
                <a:lnTo>
                  <a:pt x="12395" y="685800"/>
                </a:lnTo>
                <a:lnTo>
                  <a:pt x="26225" y="685800"/>
                </a:lnTo>
                <a:lnTo>
                  <a:pt x="24028" y="698500"/>
                </a:lnTo>
                <a:close/>
              </a:path>
              <a:path w="3552190" h="1600200">
                <a:moveTo>
                  <a:pt x="3537000" y="698500"/>
                </a:moveTo>
                <a:lnTo>
                  <a:pt x="3525164" y="698500"/>
                </a:lnTo>
                <a:lnTo>
                  <a:pt x="3522446" y="685800"/>
                </a:lnTo>
                <a:lnTo>
                  <a:pt x="3534206" y="685800"/>
                </a:lnTo>
                <a:lnTo>
                  <a:pt x="3537000" y="698500"/>
                </a:lnTo>
                <a:close/>
              </a:path>
              <a:path w="3552190" h="1600200">
                <a:moveTo>
                  <a:pt x="20332" y="711200"/>
                </a:moveTo>
                <a:lnTo>
                  <a:pt x="6642" y="711200"/>
                </a:lnTo>
                <a:lnTo>
                  <a:pt x="8369" y="698500"/>
                </a:lnTo>
                <a:lnTo>
                  <a:pt x="22174" y="698500"/>
                </a:lnTo>
                <a:lnTo>
                  <a:pt x="20332" y="711200"/>
                </a:lnTo>
                <a:close/>
              </a:path>
              <a:path w="3552190" h="1600200">
                <a:moveTo>
                  <a:pt x="3541890" y="711200"/>
                </a:moveTo>
                <a:lnTo>
                  <a:pt x="3529787" y="711200"/>
                </a:lnTo>
                <a:lnTo>
                  <a:pt x="3527526" y="698500"/>
                </a:lnTo>
                <a:lnTo>
                  <a:pt x="3539553" y="698500"/>
                </a:lnTo>
                <a:lnTo>
                  <a:pt x="3541890" y="711200"/>
                </a:lnTo>
                <a:close/>
              </a:path>
              <a:path w="3552190" h="1600200">
                <a:moveTo>
                  <a:pt x="16116" y="723900"/>
                </a:moveTo>
                <a:lnTo>
                  <a:pt x="2628" y="723900"/>
                </a:lnTo>
                <a:lnTo>
                  <a:pt x="3771" y="711200"/>
                </a:lnTo>
                <a:lnTo>
                  <a:pt x="17399" y="711200"/>
                </a:lnTo>
                <a:lnTo>
                  <a:pt x="16116" y="723900"/>
                </a:lnTo>
                <a:close/>
              </a:path>
              <a:path w="3552190" h="1600200">
                <a:moveTo>
                  <a:pt x="3545852" y="723900"/>
                </a:moveTo>
                <a:lnTo>
                  <a:pt x="3531768" y="723900"/>
                </a:lnTo>
                <a:lnTo>
                  <a:pt x="3529723" y="711200"/>
                </a:lnTo>
                <a:lnTo>
                  <a:pt x="3543985" y="711200"/>
                </a:lnTo>
                <a:lnTo>
                  <a:pt x="3545852" y="723900"/>
                </a:lnTo>
                <a:close/>
              </a:path>
              <a:path w="3552190" h="1600200">
                <a:moveTo>
                  <a:pt x="13563" y="736600"/>
                </a:moveTo>
                <a:lnTo>
                  <a:pt x="952" y="736600"/>
                </a:lnTo>
                <a:lnTo>
                  <a:pt x="1689" y="723900"/>
                </a:lnTo>
                <a:lnTo>
                  <a:pt x="14262" y="723900"/>
                </a:lnTo>
                <a:lnTo>
                  <a:pt x="13563" y="736600"/>
                </a:lnTo>
                <a:close/>
              </a:path>
              <a:path w="3552190" h="1600200">
                <a:moveTo>
                  <a:pt x="3549980" y="749300"/>
                </a:moveTo>
                <a:lnTo>
                  <a:pt x="3537419" y="749300"/>
                </a:lnTo>
                <a:lnTo>
                  <a:pt x="3536315" y="736600"/>
                </a:lnTo>
                <a:lnTo>
                  <a:pt x="3535045" y="736600"/>
                </a:lnTo>
                <a:lnTo>
                  <a:pt x="3533470" y="723900"/>
                </a:lnTo>
                <a:lnTo>
                  <a:pt x="3547465" y="723900"/>
                </a:lnTo>
                <a:lnTo>
                  <a:pt x="3548849" y="736600"/>
                </a:lnTo>
                <a:lnTo>
                  <a:pt x="3549980" y="749300"/>
                </a:lnTo>
                <a:close/>
              </a:path>
              <a:path w="3552190" h="1600200">
                <a:moveTo>
                  <a:pt x="12801" y="749300"/>
                </a:moveTo>
                <a:lnTo>
                  <a:pt x="114" y="749300"/>
                </a:lnTo>
                <a:lnTo>
                  <a:pt x="431" y="736600"/>
                </a:lnTo>
                <a:lnTo>
                  <a:pt x="13106" y="736600"/>
                </a:lnTo>
                <a:lnTo>
                  <a:pt x="12801" y="749300"/>
                </a:lnTo>
                <a:close/>
              </a:path>
              <a:path w="3552190" h="1600200">
                <a:moveTo>
                  <a:pt x="12915" y="762000"/>
                </a:moveTo>
                <a:lnTo>
                  <a:pt x="215" y="762000"/>
                </a:lnTo>
                <a:lnTo>
                  <a:pt x="0" y="749300"/>
                </a:lnTo>
                <a:lnTo>
                  <a:pt x="12700" y="749300"/>
                </a:lnTo>
                <a:lnTo>
                  <a:pt x="12915" y="762000"/>
                </a:lnTo>
                <a:close/>
              </a:path>
              <a:path w="3552190" h="1600200">
                <a:moveTo>
                  <a:pt x="3551504" y="762000"/>
                </a:moveTo>
                <a:lnTo>
                  <a:pt x="3538842" y="762000"/>
                </a:lnTo>
                <a:lnTo>
                  <a:pt x="3538220" y="749300"/>
                </a:lnTo>
                <a:lnTo>
                  <a:pt x="3550869" y="749300"/>
                </a:lnTo>
                <a:lnTo>
                  <a:pt x="3551504" y="762000"/>
                </a:lnTo>
                <a:close/>
              </a:path>
              <a:path w="3552190" h="1600200">
                <a:moveTo>
                  <a:pt x="14478" y="774700"/>
                </a:moveTo>
                <a:lnTo>
                  <a:pt x="1917" y="774700"/>
                </a:lnTo>
                <a:lnTo>
                  <a:pt x="863" y="762000"/>
                </a:lnTo>
                <a:lnTo>
                  <a:pt x="13462" y="762000"/>
                </a:lnTo>
                <a:lnTo>
                  <a:pt x="14478" y="774700"/>
                </a:lnTo>
                <a:close/>
              </a:path>
              <a:path w="3552190" h="1600200">
                <a:moveTo>
                  <a:pt x="3551859" y="787400"/>
                </a:moveTo>
                <a:lnTo>
                  <a:pt x="3539172" y="787400"/>
                </a:lnTo>
                <a:lnTo>
                  <a:pt x="3539197" y="762000"/>
                </a:lnTo>
                <a:lnTo>
                  <a:pt x="3551885" y="762000"/>
                </a:lnTo>
                <a:lnTo>
                  <a:pt x="3552024" y="774700"/>
                </a:lnTo>
                <a:lnTo>
                  <a:pt x="3551859" y="787400"/>
                </a:lnTo>
                <a:close/>
              </a:path>
              <a:path w="3552190" h="1600200">
                <a:moveTo>
                  <a:pt x="22098" y="800100"/>
                </a:moveTo>
                <a:lnTo>
                  <a:pt x="7531" y="800100"/>
                </a:lnTo>
                <a:lnTo>
                  <a:pt x="5270" y="787400"/>
                </a:lnTo>
                <a:lnTo>
                  <a:pt x="3390" y="774700"/>
                </a:lnTo>
                <a:lnTo>
                  <a:pt x="15760" y="774700"/>
                </a:lnTo>
                <a:lnTo>
                  <a:pt x="17551" y="787400"/>
                </a:lnTo>
                <a:lnTo>
                  <a:pt x="19545" y="787400"/>
                </a:lnTo>
                <a:lnTo>
                  <a:pt x="22098" y="800100"/>
                </a:lnTo>
                <a:close/>
              </a:path>
              <a:path w="3552190" h="1600200">
                <a:moveTo>
                  <a:pt x="3549561" y="812800"/>
                </a:moveTo>
                <a:lnTo>
                  <a:pt x="3535692" y="812800"/>
                </a:lnTo>
                <a:lnTo>
                  <a:pt x="3537013" y="800100"/>
                </a:lnTo>
                <a:lnTo>
                  <a:pt x="3538004" y="800100"/>
                </a:lnTo>
                <a:lnTo>
                  <a:pt x="3538740" y="787400"/>
                </a:lnTo>
                <a:lnTo>
                  <a:pt x="3551402" y="787400"/>
                </a:lnTo>
                <a:lnTo>
                  <a:pt x="3550627" y="800100"/>
                </a:lnTo>
                <a:lnTo>
                  <a:pt x="3549561" y="812800"/>
                </a:lnTo>
                <a:close/>
              </a:path>
              <a:path w="3552190" h="1600200">
                <a:moveTo>
                  <a:pt x="28054" y="812800"/>
                </a:moveTo>
                <a:lnTo>
                  <a:pt x="13233" y="812800"/>
                </a:lnTo>
                <a:lnTo>
                  <a:pt x="10198" y="800100"/>
                </a:lnTo>
                <a:lnTo>
                  <a:pt x="24777" y="800100"/>
                </a:lnTo>
                <a:lnTo>
                  <a:pt x="28054" y="812800"/>
                </a:lnTo>
                <a:close/>
              </a:path>
              <a:path w="3552190" h="1600200">
                <a:moveTo>
                  <a:pt x="35394" y="825500"/>
                </a:moveTo>
                <a:lnTo>
                  <a:pt x="20408" y="825500"/>
                </a:lnTo>
                <a:lnTo>
                  <a:pt x="16637" y="812800"/>
                </a:lnTo>
                <a:lnTo>
                  <a:pt x="31407" y="812800"/>
                </a:lnTo>
                <a:lnTo>
                  <a:pt x="35394" y="825500"/>
                </a:lnTo>
                <a:close/>
              </a:path>
              <a:path w="3552190" h="1600200">
                <a:moveTo>
                  <a:pt x="3546525" y="825500"/>
                </a:moveTo>
                <a:lnTo>
                  <a:pt x="3534117" y="825500"/>
                </a:lnTo>
                <a:lnTo>
                  <a:pt x="3535730" y="812800"/>
                </a:lnTo>
                <a:lnTo>
                  <a:pt x="3548189" y="812800"/>
                </a:lnTo>
                <a:lnTo>
                  <a:pt x="3546525" y="825500"/>
                </a:lnTo>
                <a:close/>
              </a:path>
              <a:path w="3552190" h="1600200">
                <a:moveTo>
                  <a:pt x="54038" y="850900"/>
                </a:moveTo>
                <a:lnTo>
                  <a:pt x="33807" y="850900"/>
                </a:lnTo>
                <a:lnTo>
                  <a:pt x="29006" y="838200"/>
                </a:lnTo>
                <a:lnTo>
                  <a:pt x="24536" y="825500"/>
                </a:lnTo>
                <a:lnTo>
                  <a:pt x="39408" y="825500"/>
                </a:lnTo>
                <a:lnTo>
                  <a:pt x="44069" y="838200"/>
                </a:lnTo>
                <a:lnTo>
                  <a:pt x="48742" y="838200"/>
                </a:lnTo>
                <a:lnTo>
                  <a:pt x="54038" y="850900"/>
                </a:lnTo>
                <a:close/>
              </a:path>
              <a:path w="3552190" h="1600200">
                <a:moveTo>
                  <a:pt x="3539807" y="850900"/>
                </a:moveTo>
                <a:lnTo>
                  <a:pt x="3525100" y="850900"/>
                </a:lnTo>
                <a:lnTo>
                  <a:pt x="3527831" y="838200"/>
                </a:lnTo>
                <a:lnTo>
                  <a:pt x="3530142" y="838200"/>
                </a:lnTo>
                <a:lnTo>
                  <a:pt x="3532327" y="825500"/>
                </a:lnTo>
                <a:lnTo>
                  <a:pt x="3544570" y="825500"/>
                </a:lnTo>
                <a:lnTo>
                  <a:pt x="3542334" y="838200"/>
                </a:lnTo>
                <a:lnTo>
                  <a:pt x="3539807" y="850900"/>
                </a:lnTo>
                <a:close/>
              </a:path>
              <a:path w="3552190" h="1600200">
                <a:moveTo>
                  <a:pt x="65265" y="863600"/>
                </a:moveTo>
                <a:lnTo>
                  <a:pt x="44411" y="863600"/>
                </a:lnTo>
                <a:lnTo>
                  <a:pt x="38950" y="850900"/>
                </a:lnTo>
                <a:lnTo>
                  <a:pt x="59347" y="850900"/>
                </a:lnTo>
                <a:lnTo>
                  <a:pt x="65265" y="863600"/>
                </a:lnTo>
                <a:close/>
              </a:path>
              <a:path w="3552190" h="1600200">
                <a:moveTo>
                  <a:pt x="3533927" y="863600"/>
                </a:moveTo>
                <a:lnTo>
                  <a:pt x="3518992" y="863600"/>
                </a:lnTo>
                <a:lnTo>
                  <a:pt x="3522268" y="850900"/>
                </a:lnTo>
                <a:lnTo>
                  <a:pt x="3537013" y="850900"/>
                </a:lnTo>
                <a:lnTo>
                  <a:pt x="3533927" y="863600"/>
                </a:lnTo>
                <a:close/>
              </a:path>
              <a:path w="3552190" h="1600200">
                <a:moveTo>
                  <a:pt x="77698" y="876300"/>
                </a:moveTo>
                <a:lnTo>
                  <a:pt x="56286" y="876300"/>
                </a:lnTo>
                <a:lnTo>
                  <a:pt x="50203" y="863600"/>
                </a:lnTo>
                <a:lnTo>
                  <a:pt x="71183" y="863600"/>
                </a:lnTo>
                <a:lnTo>
                  <a:pt x="77698" y="876300"/>
                </a:lnTo>
                <a:close/>
              </a:path>
              <a:path w="3552190" h="1600200">
                <a:moveTo>
                  <a:pt x="3523081" y="889000"/>
                </a:moveTo>
                <a:lnTo>
                  <a:pt x="3507917" y="889000"/>
                </a:lnTo>
                <a:lnTo>
                  <a:pt x="3511956" y="876300"/>
                </a:lnTo>
                <a:lnTo>
                  <a:pt x="3515550" y="876300"/>
                </a:lnTo>
                <a:lnTo>
                  <a:pt x="3519081" y="863600"/>
                </a:lnTo>
                <a:lnTo>
                  <a:pt x="3530574" y="863600"/>
                </a:lnTo>
                <a:lnTo>
                  <a:pt x="3526967" y="876300"/>
                </a:lnTo>
                <a:lnTo>
                  <a:pt x="3523081" y="889000"/>
                </a:lnTo>
                <a:close/>
              </a:path>
              <a:path w="3552190" h="1600200">
                <a:moveTo>
                  <a:pt x="91287" y="889000"/>
                </a:moveTo>
                <a:lnTo>
                  <a:pt x="69367" y="889000"/>
                </a:lnTo>
                <a:lnTo>
                  <a:pt x="62674" y="876300"/>
                </a:lnTo>
                <a:lnTo>
                  <a:pt x="84200" y="876300"/>
                </a:lnTo>
                <a:lnTo>
                  <a:pt x="91287" y="889000"/>
                </a:lnTo>
                <a:close/>
              </a:path>
              <a:path w="3552190" h="1600200">
                <a:moveTo>
                  <a:pt x="113728" y="901700"/>
                </a:moveTo>
                <a:lnTo>
                  <a:pt x="91122" y="901700"/>
                </a:lnTo>
                <a:lnTo>
                  <a:pt x="83591" y="889000"/>
                </a:lnTo>
                <a:lnTo>
                  <a:pt x="105829" y="889000"/>
                </a:lnTo>
                <a:lnTo>
                  <a:pt x="113728" y="901700"/>
                </a:lnTo>
                <a:close/>
              </a:path>
              <a:path w="3552190" h="1600200">
                <a:moveTo>
                  <a:pt x="3514547" y="901700"/>
                </a:moveTo>
                <a:lnTo>
                  <a:pt x="3499269" y="901700"/>
                </a:lnTo>
                <a:lnTo>
                  <a:pt x="3503815" y="889000"/>
                </a:lnTo>
                <a:lnTo>
                  <a:pt x="3518941" y="889000"/>
                </a:lnTo>
                <a:lnTo>
                  <a:pt x="3514547" y="901700"/>
                </a:lnTo>
                <a:close/>
              </a:path>
              <a:path w="3552190" h="1600200">
                <a:moveTo>
                  <a:pt x="129984" y="914400"/>
                </a:moveTo>
                <a:lnTo>
                  <a:pt x="106972" y="914400"/>
                </a:lnTo>
                <a:lnTo>
                  <a:pt x="98920" y="901700"/>
                </a:lnTo>
                <a:lnTo>
                  <a:pt x="121589" y="901700"/>
                </a:lnTo>
                <a:lnTo>
                  <a:pt x="129984" y="914400"/>
                </a:lnTo>
                <a:close/>
              </a:path>
              <a:path w="3552190" h="1600200">
                <a:moveTo>
                  <a:pt x="3504996" y="914400"/>
                </a:moveTo>
                <a:lnTo>
                  <a:pt x="3489642" y="914400"/>
                </a:lnTo>
                <a:lnTo>
                  <a:pt x="3494684" y="901700"/>
                </a:lnTo>
                <a:lnTo>
                  <a:pt x="3509886" y="901700"/>
                </a:lnTo>
                <a:lnTo>
                  <a:pt x="3504996" y="914400"/>
                </a:lnTo>
                <a:close/>
              </a:path>
              <a:path w="3552190" h="1600200">
                <a:moveTo>
                  <a:pt x="156184" y="927100"/>
                </a:moveTo>
                <a:lnTo>
                  <a:pt x="132638" y="927100"/>
                </a:lnTo>
                <a:lnTo>
                  <a:pt x="123837" y="914400"/>
                </a:lnTo>
                <a:lnTo>
                  <a:pt x="147078" y="914400"/>
                </a:lnTo>
                <a:lnTo>
                  <a:pt x="156184" y="927100"/>
                </a:lnTo>
                <a:close/>
              </a:path>
              <a:path w="3552190" h="1600200">
                <a:moveTo>
                  <a:pt x="3488842" y="939800"/>
                </a:moveTo>
                <a:lnTo>
                  <a:pt x="3467569" y="939800"/>
                </a:lnTo>
                <a:lnTo>
                  <a:pt x="3473538" y="927100"/>
                </a:lnTo>
                <a:lnTo>
                  <a:pt x="3479063" y="927100"/>
                </a:lnTo>
                <a:lnTo>
                  <a:pt x="3484587" y="914400"/>
                </a:lnTo>
                <a:lnTo>
                  <a:pt x="3499853" y="914400"/>
                </a:lnTo>
                <a:lnTo>
                  <a:pt x="3494468" y="927100"/>
                </a:lnTo>
                <a:lnTo>
                  <a:pt x="3488842" y="939800"/>
                </a:lnTo>
                <a:close/>
              </a:path>
              <a:path w="3552190" h="1600200">
                <a:moveTo>
                  <a:pt x="174828" y="952500"/>
                </a:moveTo>
                <a:lnTo>
                  <a:pt x="156946" y="952500"/>
                </a:lnTo>
                <a:lnTo>
                  <a:pt x="167538" y="939800"/>
                </a:lnTo>
                <a:lnTo>
                  <a:pt x="160400" y="939800"/>
                </a:lnTo>
                <a:lnTo>
                  <a:pt x="150926" y="927100"/>
                </a:lnTo>
                <a:lnTo>
                  <a:pt x="174637" y="927100"/>
                </a:lnTo>
                <a:lnTo>
                  <a:pt x="195808" y="939800"/>
                </a:lnTo>
                <a:lnTo>
                  <a:pt x="174828" y="952500"/>
                </a:lnTo>
                <a:close/>
              </a:path>
              <a:path w="3552190" h="1600200">
                <a:moveTo>
                  <a:pt x="3476891" y="952500"/>
                </a:moveTo>
                <a:lnTo>
                  <a:pt x="3455149" y="952500"/>
                </a:lnTo>
                <a:lnTo>
                  <a:pt x="3461575" y="939800"/>
                </a:lnTo>
                <a:lnTo>
                  <a:pt x="3482987" y="939800"/>
                </a:lnTo>
                <a:lnTo>
                  <a:pt x="3476891" y="952500"/>
                </a:lnTo>
                <a:close/>
              </a:path>
              <a:path w="3552190" h="1600200">
                <a:moveTo>
                  <a:pt x="130200" y="990600"/>
                </a:moveTo>
                <a:lnTo>
                  <a:pt x="120624" y="990600"/>
                </a:lnTo>
                <a:lnTo>
                  <a:pt x="128739" y="977900"/>
                </a:lnTo>
                <a:lnTo>
                  <a:pt x="137528" y="965200"/>
                </a:lnTo>
                <a:lnTo>
                  <a:pt x="146939" y="952500"/>
                </a:lnTo>
                <a:lnTo>
                  <a:pt x="175056" y="952500"/>
                </a:lnTo>
                <a:lnTo>
                  <a:pt x="164693" y="965200"/>
                </a:lnTo>
                <a:lnTo>
                  <a:pt x="155384" y="965200"/>
                </a:lnTo>
                <a:lnTo>
                  <a:pt x="146202" y="977900"/>
                </a:lnTo>
                <a:lnTo>
                  <a:pt x="138112" y="977900"/>
                </a:lnTo>
                <a:lnTo>
                  <a:pt x="130200" y="990600"/>
                </a:lnTo>
                <a:close/>
              </a:path>
              <a:path w="3552190" h="1600200">
                <a:moveTo>
                  <a:pt x="3464039" y="965200"/>
                </a:moveTo>
                <a:lnTo>
                  <a:pt x="3441865" y="965200"/>
                </a:lnTo>
                <a:lnTo>
                  <a:pt x="3448723" y="952500"/>
                </a:lnTo>
                <a:lnTo>
                  <a:pt x="3470579" y="952500"/>
                </a:lnTo>
                <a:lnTo>
                  <a:pt x="3464039" y="965200"/>
                </a:lnTo>
                <a:close/>
              </a:path>
              <a:path w="3552190" h="1600200">
                <a:moveTo>
                  <a:pt x="3450310" y="977900"/>
                </a:moveTo>
                <a:lnTo>
                  <a:pt x="3427717" y="977900"/>
                </a:lnTo>
                <a:lnTo>
                  <a:pt x="3435007" y="965200"/>
                </a:lnTo>
                <a:lnTo>
                  <a:pt x="3457282" y="965200"/>
                </a:lnTo>
                <a:lnTo>
                  <a:pt x="3450310" y="977900"/>
                </a:lnTo>
                <a:close/>
              </a:path>
              <a:path w="3552190" h="1600200">
                <a:moveTo>
                  <a:pt x="3435731" y="990600"/>
                </a:moveTo>
                <a:lnTo>
                  <a:pt x="3412744" y="990600"/>
                </a:lnTo>
                <a:lnTo>
                  <a:pt x="3420440" y="977900"/>
                </a:lnTo>
                <a:lnTo>
                  <a:pt x="3443122" y="977900"/>
                </a:lnTo>
                <a:lnTo>
                  <a:pt x="3435731" y="990600"/>
                </a:lnTo>
                <a:close/>
              </a:path>
              <a:path w="3552190" h="1600200">
                <a:moveTo>
                  <a:pt x="123228" y="1003300"/>
                </a:moveTo>
                <a:lnTo>
                  <a:pt x="109626" y="1003300"/>
                </a:lnTo>
                <a:lnTo>
                  <a:pt x="113118" y="990600"/>
                </a:lnTo>
                <a:lnTo>
                  <a:pt x="126771" y="990600"/>
                </a:lnTo>
                <a:lnTo>
                  <a:pt x="123228" y="1003300"/>
                </a:lnTo>
                <a:close/>
              </a:path>
              <a:path w="3552190" h="1600200">
                <a:moveTo>
                  <a:pt x="3420313" y="1003300"/>
                </a:moveTo>
                <a:lnTo>
                  <a:pt x="3396970" y="1003300"/>
                </a:lnTo>
                <a:lnTo>
                  <a:pt x="3405060" y="990600"/>
                </a:lnTo>
                <a:lnTo>
                  <a:pt x="3428123" y="990600"/>
                </a:lnTo>
                <a:lnTo>
                  <a:pt x="3420313" y="1003300"/>
                </a:lnTo>
                <a:close/>
              </a:path>
              <a:path w="3552190" h="1600200">
                <a:moveTo>
                  <a:pt x="116878" y="1016000"/>
                </a:moveTo>
                <a:lnTo>
                  <a:pt x="100228" y="1016000"/>
                </a:lnTo>
                <a:lnTo>
                  <a:pt x="103187" y="1003300"/>
                </a:lnTo>
                <a:lnTo>
                  <a:pt x="120078" y="1003300"/>
                </a:lnTo>
                <a:lnTo>
                  <a:pt x="116878" y="1016000"/>
                </a:lnTo>
                <a:close/>
              </a:path>
              <a:path w="3552190" h="1600200">
                <a:moveTo>
                  <a:pt x="3395713" y="1016000"/>
                </a:moveTo>
                <a:lnTo>
                  <a:pt x="3371850" y="1016000"/>
                </a:lnTo>
                <a:lnTo>
                  <a:pt x="3380511" y="1003300"/>
                </a:lnTo>
                <a:lnTo>
                  <a:pt x="3404108" y="1003300"/>
                </a:lnTo>
                <a:lnTo>
                  <a:pt x="3395713" y="1016000"/>
                </a:lnTo>
                <a:close/>
              </a:path>
              <a:path w="3552190" h="1600200">
                <a:moveTo>
                  <a:pt x="108648" y="1028700"/>
                </a:moveTo>
                <a:lnTo>
                  <a:pt x="94881" y="1028700"/>
                </a:lnTo>
                <a:lnTo>
                  <a:pt x="97459" y="1016000"/>
                </a:lnTo>
                <a:lnTo>
                  <a:pt x="111315" y="1016000"/>
                </a:lnTo>
                <a:lnTo>
                  <a:pt x="108648" y="1028700"/>
                </a:lnTo>
                <a:close/>
              </a:path>
              <a:path w="3552190" h="1600200">
                <a:moveTo>
                  <a:pt x="3378352" y="1028700"/>
                </a:moveTo>
                <a:lnTo>
                  <a:pt x="3354184" y="1028700"/>
                </a:lnTo>
                <a:lnTo>
                  <a:pt x="3363214" y="1016000"/>
                </a:lnTo>
                <a:lnTo>
                  <a:pt x="3387128" y="1016000"/>
                </a:lnTo>
                <a:lnTo>
                  <a:pt x="3378352" y="1028700"/>
                </a:lnTo>
                <a:close/>
              </a:path>
              <a:path w="3552190" h="1600200">
                <a:moveTo>
                  <a:pt x="102031" y="1041400"/>
                </a:moveTo>
                <a:lnTo>
                  <a:pt x="88277" y="1041400"/>
                </a:lnTo>
                <a:lnTo>
                  <a:pt x="90284" y="1028700"/>
                </a:lnTo>
                <a:lnTo>
                  <a:pt x="104152" y="1028700"/>
                </a:lnTo>
                <a:lnTo>
                  <a:pt x="102031" y="1041400"/>
                </a:lnTo>
                <a:close/>
              </a:path>
              <a:path w="3552190" h="1600200">
                <a:moveTo>
                  <a:pt x="3360267" y="1041400"/>
                </a:moveTo>
                <a:lnTo>
                  <a:pt x="3326345" y="1041400"/>
                </a:lnTo>
                <a:lnTo>
                  <a:pt x="3335896" y="1028700"/>
                </a:lnTo>
                <a:lnTo>
                  <a:pt x="3369398" y="1028700"/>
                </a:lnTo>
                <a:lnTo>
                  <a:pt x="3360267" y="1041400"/>
                </a:lnTo>
                <a:close/>
              </a:path>
              <a:path w="3552190" h="1600200">
                <a:moveTo>
                  <a:pt x="98539" y="1054100"/>
                </a:moveTo>
                <a:lnTo>
                  <a:pt x="84874" y="1054100"/>
                </a:lnTo>
                <a:lnTo>
                  <a:pt x="86474" y="1041400"/>
                </a:lnTo>
                <a:lnTo>
                  <a:pt x="100266" y="1041400"/>
                </a:lnTo>
                <a:lnTo>
                  <a:pt x="98539" y="1054100"/>
                </a:lnTo>
                <a:close/>
              </a:path>
              <a:path w="3552190" h="1600200">
                <a:moveTo>
                  <a:pt x="3331832" y="1054100"/>
                </a:moveTo>
                <a:lnTo>
                  <a:pt x="3297008" y="1054100"/>
                </a:lnTo>
                <a:lnTo>
                  <a:pt x="3307041" y="1041400"/>
                </a:lnTo>
                <a:lnTo>
                  <a:pt x="3341484" y="1041400"/>
                </a:lnTo>
                <a:lnTo>
                  <a:pt x="3331832" y="1054100"/>
                </a:lnTo>
                <a:close/>
              </a:path>
              <a:path w="3552190" h="1600200">
                <a:moveTo>
                  <a:pt x="94703" y="1066800"/>
                </a:moveTo>
                <a:lnTo>
                  <a:pt x="82270" y="1066800"/>
                </a:lnTo>
                <a:lnTo>
                  <a:pt x="83464" y="1054100"/>
                </a:lnTo>
                <a:lnTo>
                  <a:pt x="95846" y="1054100"/>
                </a:lnTo>
                <a:lnTo>
                  <a:pt x="94703" y="1066800"/>
                </a:lnTo>
                <a:close/>
              </a:path>
              <a:path w="3552190" h="1600200">
                <a:moveTo>
                  <a:pt x="3301885" y="1066800"/>
                </a:moveTo>
                <a:lnTo>
                  <a:pt x="3266249" y="1066800"/>
                </a:lnTo>
                <a:lnTo>
                  <a:pt x="3276739" y="1054100"/>
                </a:lnTo>
                <a:lnTo>
                  <a:pt x="3312033" y="1054100"/>
                </a:lnTo>
                <a:lnTo>
                  <a:pt x="3301885" y="1066800"/>
                </a:lnTo>
                <a:close/>
              </a:path>
              <a:path w="3552190" h="1600200">
                <a:moveTo>
                  <a:pt x="92621" y="1079500"/>
                </a:moveTo>
                <a:lnTo>
                  <a:pt x="79971" y="1079500"/>
                </a:lnTo>
                <a:lnTo>
                  <a:pt x="80530" y="1066800"/>
                </a:lnTo>
                <a:lnTo>
                  <a:pt x="93154" y="1066800"/>
                </a:lnTo>
                <a:lnTo>
                  <a:pt x="92621" y="1079500"/>
                </a:lnTo>
                <a:close/>
              </a:path>
              <a:path w="3552190" h="1600200">
                <a:moveTo>
                  <a:pt x="93116" y="1079500"/>
                </a:moveTo>
                <a:lnTo>
                  <a:pt x="93154" y="1066800"/>
                </a:lnTo>
                <a:lnTo>
                  <a:pt x="93853" y="1066800"/>
                </a:lnTo>
                <a:lnTo>
                  <a:pt x="93116" y="1079500"/>
                </a:lnTo>
                <a:close/>
              </a:path>
              <a:path w="3552190" h="1600200">
                <a:moveTo>
                  <a:pt x="3270542" y="1079500"/>
                </a:moveTo>
                <a:lnTo>
                  <a:pt x="3234156" y="1079500"/>
                </a:lnTo>
                <a:lnTo>
                  <a:pt x="3245091" y="1066800"/>
                </a:lnTo>
                <a:lnTo>
                  <a:pt x="3281146" y="1066800"/>
                </a:lnTo>
                <a:lnTo>
                  <a:pt x="3270542" y="1079500"/>
                </a:lnTo>
                <a:close/>
              </a:path>
              <a:path w="3552190" h="1600200">
                <a:moveTo>
                  <a:pt x="92227" y="1092200"/>
                </a:moveTo>
                <a:lnTo>
                  <a:pt x="79527" y="1092200"/>
                </a:lnTo>
                <a:lnTo>
                  <a:pt x="79641" y="1079500"/>
                </a:lnTo>
                <a:lnTo>
                  <a:pt x="92329" y="1079500"/>
                </a:lnTo>
                <a:lnTo>
                  <a:pt x="92227" y="1092200"/>
                </a:lnTo>
                <a:close/>
              </a:path>
              <a:path w="3552190" h="1600200">
                <a:moveTo>
                  <a:pt x="3226714" y="1092200"/>
                </a:moveTo>
                <a:lnTo>
                  <a:pt x="3177959" y="1092200"/>
                </a:lnTo>
                <a:lnTo>
                  <a:pt x="3189541" y="1079500"/>
                </a:lnTo>
                <a:lnTo>
                  <a:pt x="3237877" y="1079500"/>
                </a:lnTo>
                <a:lnTo>
                  <a:pt x="3226714" y="1092200"/>
                </a:lnTo>
                <a:close/>
              </a:path>
              <a:path w="3552190" h="1600200">
                <a:moveTo>
                  <a:pt x="92684" y="1104900"/>
                </a:moveTo>
                <a:lnTo>
                  <a:pt x="80010" y="1104900"/>
                </a:lnTo>
                <a:lnTo>
                  <a:pt x="79654" y="1092200"/>
                </a:lnTo>
                <a:lnTo>
                  <a:pt x="92329" y="1092200"/>
                </a:lnTo>
                <a:lnTo>
                  <a:pt x="92684" y="1104900"/>
                </a:lnTo>
                <a:close/>
              </a:path>
              <a:path w="3552190" h="1600200">
                <a:moveTo>
                  <a:pt x="3180753" y="1104900"/>
                </a:moveTo>
                <a:lnTo>
                  <a:pt x="3118739" y="1104900"/>
                </a:lnTo>
                <a:lnTo>
                  <a:pt x="3130892" y="1092200"/>
                </a:lnTo>
                <a:lnTo>
                  <a:pt x="3192437" y="1092200"/>
                </a:lnTo>
                <a:lnTo>
                  <a:pt x="3180753" y="1104900"/>
                </a:lnTo>
                <a:close/>
              </a:path>
              <a:path w="3552190" h="1600200">
                <a:moveTo>
                  <a:pt x="94983" y="1117600"/>
                </a:moveTo>
                <a:lnTo>
                  <a:pt x="81457" y="1117600"/>
                </a:lnTo>
                <a:lnTo>
                  <a:pt x="80619" y="1104900"/>
                </a:lnTo>
                <a:lnTo>
                  <a:pt x="93967" y="1104900"/>
                </a:lnTo>
                <a:lnTo>
                  <a:pt x="94983" y="1117600"/>
                </a:lnTo>
                <a:close/>
              </a:path>
              <a:path w="3552190" h="1600200">
                <a:moveTo>
                  <a:pt x="3120618" y="1117600"/>
                </a:moveTo>
                <a:lnTo>
                  <a:pt x="3063468" y="1117600"/>
                </a:lnTo>
                <a:lnTo>
                  <a:pt x="3063913" y="1104900"/>
                </a:lnTo>
                <a:lnTo>
                  <a:pt x="3132861" y="1104900"/>
                </a:lnTo>
                <a:lnTo>
                  <a:pt x="3120618" y="1117600"/>
                </a:lnTo>
                <a:close/>
              </a:path>
              <a:path w="3552190" h="1600200">
                <a:moveTo>
                  <a:pt x="97574" y="1130300"/>
                </a:moveTo>
                <a:lnTo>
                  <a:pt x="85356" y="1130300"/>
                </a:lnTo>
                <a:lnTo>
                  <a:pt x="83820" y="1117600"/>
                </a:lnTo>
                <a:lnTo>
                  <a:pt x="96113" y="1117600"/>
                </a:lnTo>
                <a:lnTo>
                  <a:pt x="97574" y="1130300"/>
                </a:lnTo>
                <a:close/>
              </a:path>
              <a:path w="3552190" h="1600200">
                <a:moveTo>
                  <a:pt x="3075597" y="1130300"/>
                </a:moveTo>
                <a:lnTo>
                  <a:pt x="3062935" y="1130300"/>
                </a:lnTo>
                <a:lnTo>
                  <a:pt x="3063494" y="1117600"/>
                </a:lnTo>
                <a:lnTo>
                  <a:pt x="3076168" y="1117600"/>
                </a:lnTo>
                <a:lnTo>
                  <a:pt x="3075597" y="1130300"/>
                </a:lnTo>
                <a:close/>
              </a:path>
              <a:path w="3552190" h="1600200">
                <a:moveTo>
                  <a:pt x="103009" y="1143000"/>
                </a:moveTo>
                <a:lnTo>
                  <a:pt x="89065" y="1143000"/>
                </a:lnTo>
                <a:lnTo>
                  <a:pt x="87096" y="1130300"/>
                </a:lnTo>
                <a:lnTo>
                  <a:pt x="100914" y="1130300"/>
                </a:lnTo>
                <a:lnTo>
                  <a:pt x="103009" y="1143000"/>
                </a:lnTo>
                <a:close/>
              </a:path>
              <a:path w="3552190" h="1600200">
                <a:moveTo>
                  <a:pt x="3073527" y="1143000"/>
                </a:moveTo>
                <a:lnTo>
                  <a:pt x="3061004" y="1143000"/>
                </a:lnTo>
                <a:lnTo>
                  <a:pt x="3062147" y="1130300"/>
                </a:lnTo>
                <a:lnTo>
                  <a:pt x="3074708" y="1130300"/>
                </a:lnTo>
                <a:lnTo>
                  <a:pt x="3073527" y="1143000"/>
                </a:lnTo>
                <a:close/>
              </a:path>
              <a:path w="3552190" h="1600200">
                <a:moveTo>
                  <a:pt x="107632" y="1155700"/>
                </a:moveTo>
                <a:lnTo>
                  <a:pt x="93649" y="1155700"/>
                </a:lnTo>
                <a:lnTo>
                  <a:pt x="91249" y="1143000"/>
                </a:lnTo>
                <a:lnTo>
                  <a:pt x="105117" y="1143000"/>
                </a:lnTo>
                <a:lnTo>
                  <a:pt x="107632" y="1155700"/>
                </a:lnTo>
                <a:close/>
              </a:path>
              <a:path w="3552190" h="1600200">
                <a:moveTo>
                  <a:pt x="3068180" y="1168400"/>
                </a:moveTo>
                <a:lnTo>
                  <a:pt x="3053765" y="1168400"/>
                </a:lnTo>
                <a:lnTo>
                  <a:pt x="3056064" y="1155700"/>
                </a:lnTo>
                <a:lnTo>
                  <a:pt x="3057931" y="1155700"/>
                </a:lnTo>
                <a:lnTo>
                  <a:pt x="3059658" y="1143000"/>
                </a:lnTo>
                <a:lnTo>
                  <a:pt x="3072041" y="1143000"/>
                </a:lnTo>
                <a:lnTo>
                  <a:pt x="3070263" y="1155700"/>
                </a:lnTo>
                <a:lnTo>
                  <a:pt x="3068180" y="1168400"/>
                </a:lnTo>
                <a:close/>
              </a:path>
              <a:path w="3552190" h="1600200">
                <a:moveTo>
                  <a:pt x="116014" y="1168400"/>
                </a:moveTo>
                <a:lnTo>
                  <a:pt x="102069" y="1168400"/>
                </a:lnTo>
                <a:lnTo>
                  <a:pt x="99060" y="1155700"/>
                </a:lnTo>
                <a:lnTo>
                  <a:pt x="112915" y="1155700"/>
                </a:lnTo>
                <a:lnTo>
                  <a:pt x="116014" y="1168400"/>
                </a:lnTo>
                <a:close/>
              </a:path>
              <a:path w="3552190" h="1600200">
                <a:moveTo>
                  <a:pt x="122555" y="1181100"/>
                </a:moveTo>
                <a:lnTo>
                  <a:pt x="108686" y="1181100"/>
                </a:lnTo>
                <a:lnTo>
                  <a:pt x="105283" y="1168400"/>
                </a:lnTo>
                <a:lnTo>
                  <a:pt x="119075" y="1168400"/>
                </a:lnTo>
                <a:lnTo>
                  <a:pt x="122555" y="1181100"/>
                </a:lnTo>
                <a:close/>
              </a:path>
              <a:path w="3552190" h="1600200">
                <a:moveTo>
                  <a:pt x="3063163" y="1181100"/>
                </a:moveTo>
                <a:lnTo>
                  <a:pt x="3048533" y="1181100"/>
                </a:lnTo>
                <a:lnTo>
                  <a:pt x="3051365" y="1168400"/>
                </a:lnTo>
                <a:lnTo>
                  <a:pt x="3065818" y="1168400"/>
                </a:lnTo>
                <a:lnTo>
                  <a:pt x="3063163" y="1181100"/>
                </a:lnTo>
                <a:close/>
              </a:path>
              <a:path w="3552190" h="1600200">
                <a:moveTo>
                  <a:pt x="133743" y="1193800"/>
                </a:moveTo>
                <a:lnTo>
                  <a:pt x="120027" y="1193800"/>
                </a:lnTo>
                <a:lnTo>
                  <a:pt x="116065" y="1181100"/>
                </a:lnTo>
                <a:lnTo>
                  <a:pt x="129717" y="1181100"/>
                </a:lnTo>
                <a:lnTo>
                  <a:pt x="133743" y="1193800"/>
                </a:lnTo>
                <a:close/>
              </a:path>
              <a:path w="3552190" h="1600200">
                <a:moveTo>
                  <a:pt x="3045510" y="1193800"/>
                </a:moveTo>
                <a:lnTo>
                  <a:pt x="3042234" y="1193800"/>
                </a:lnTo>
                <a:lnTo>
                  <a:pt x="3045612" y="1181100"/>
                </a:lnTo>
                <a:lnTo>
                  <a:pt x="3045510" y="1193800"/>
                </a:lnTo>
                <a:close/>
              </a:path>
              <a:path w="3552190" h="1600200">
                <a:moveTo>
                  <a:pt x="3057042" y="1193800"/>
                </a:moveTo>
                <a:lnTo>
                  <a:pt x="3045510" y="1193800"/>
                </a:lnTo>
                <a:lnTo>
                  <a:pt x="3048622" y="1181100"/>
                </a:lnTo>
                <a:lnTo>
                  <a:pt x="3060242" y="1181100"/>
                </a:lnTo>
                <a:lnTo>
                  <a:pt x="3057042" y="1193800"/>
                </a:lnTo>
                <a:close/>
              </a:path>
              <a:path w="3552190" h="1600200">
                <a:moveTo>
                  <a:pt x="146532" y="1206500"/>
                </a:moveTo>
                <a:lnTo>
                  <a:pt x="128511" y="1206500"/>
                </a:lnTo>
                <a:lnTo>
                  <a:pt x="124180" y="1193800"/>
                </a:lnTo>
                <a:lnTo>
                  <a:pt x="141973" y="1193800"/>
                </a:lnTo>
                <a:lnTo>
                  <a:pt x="146532" y="1206500"/>
                </a:lnTo>
                <a:close/>
              </a:path>
              <a:path w="3552190" h="1600200">
                <a:moveTo>
                  <a:pt x="3045815" y="1219200"/>
                </a:moveTo>
                <a:lnTo>
                  <a:pt x="3030867" y="1219200"/>
                </a:lnTo>
                <a:lnTo>
                  <a:pt x="3035007" y="1206500"/>
                </a:lnTo>
                <a:lnTo>
                  <a:pt x="3038690" y="1206500"/>
                </a:lnTo>
                <a:lnTo>
                  <a:pt x="3042335" y="1193800"/>
                </a:lnTo>
                <a:lnTo>
                  <a:pt x="3053562" y="1193800"/>
                </a:lnTo>
                <a:lnTo>
                  <a:pt x="3049816" y="1206500"/>
                </a:lnTo>
                <a:lnTo>
                  <a:pt x="3045815" y="1219200"/>
                </a:lnTo>
                <a:close/>
              </a:path>
              <a:path w="3552190" h="1600200">
                <a:moveTo>
                  <a:pt x="160896" y="1219200"/>
                </a:moveTo>
                <a:lnTo>
                  <a:pt x="142557" y="1219200"/>
                </a:lnTo>
                <a:lnTo>
                  <a:pt x="137693" y="1206500"/>
                </a:lnTo>
                <a:lnTo>
                  <a:pt x="150952" y="1206500"/>
                </a:lnTo>
                <a:lnTo>
                  <a:pt x="160896" y="1219200"/>
                </a:lnTo>
                <a:close/>
              </a:path>
              <a:path w="3552190" h="1600200">
                <a:moveTo>
                  <a:pt x="205955" y="1244600"/>
                </a:moveTo>
                <a:lnTo>
                  <a:pt x="174993" y="1244600"/>
                </a:lnTo>
                <a:lnTo>
                  <a:pt x="163550" y="1231900"/>
                </a:lnTo>
                <a:lnTo>
                  <a:pt x="152717" y="1219200"/>
                </a:lnTo>
                <a:lnTo>
                  <a:pt x="171005" y="1219200"/>
                </a:lnTo>
                <a:lnTo>
                  <a:pt x="182219" y="1231900"/>
                </a:lnTo>
                <a:lnTo>
                  <a:pt x="193560" y="1231900"/>
                </a:lnTo>
                <a:lnTo>
                  <a:pt x="205955" y="1244600"/>
                </a:lnTo>
                <a:close/>
              </a:path>
              <a:path w="3552190" h="1600200">
                <a:moveTo>
                  <a:pt x="3037039" y="1231900"/>
                </a:moveTo>
                <a:lnTo>
                  <a:pt x="3022041" y="1231900"/>
                </a:lnTo>
                <a:lnTo>
                  <a:pt x="3026689" y="1219200"/>
                </a:lnTo>
                <a:lnTo>
                  <a:pt x="3041548" y="1219200"/>
                </a:lnTo>
                <a:lnTo>
                  <a:pt x="3037039" y="1231900"/>
                </a:lnTo>
                <a:close/>
              </a:path>
              <a:path w="3552190" h="1600200">
                <a:moveTo>
                  <a:pt x="3027260" y="1244600"/>
                </a:moveTo>
                <a:lnTo>
                  <a:pt x="3012236" y="1244600"/>
                </a:lnTo>
                <a:lnTo>
                  <a:pt x="3017380" y="1231900"/>
                </a:lnTo>
                <a:lnTo>
                  <a:pt x="3032264" y="1231900"/>
                </a:lnTo>
                <a:lnTo>
                  <a:pt x="3027260" y="1244600"/>
                </a:lnTo>
                <a:close/>
              </a:path>
              <a:path w="3552190" h="1600200">
                <a:moveTo>
                  <a:pt x="218668" y="1257300"/>
                </a:moveTo>
                <a:lnTo>
                  <a:pt x="199656" y="1257300"/>
                </a:lnTo>
                <a:lnTo>
                  <a:pt x="187032" y="1244600"/>
                </a:lnTo>
                <a:lnTo>
                  <a:pt x="205727" y="1244600"/>
                </a:lnTo>
                <a:lnTo>
                  <a:pt x="218668" y="1257300"/>
                </a:lnTo>
                <a:close/>
              </a:path>
              <a:path w="3552190" h="1600200">
                <a:moveTo>
                  <a:pt x="3016516" y="1257300"/>
                </a:moveTo>
                <a:lnTo>
                  <a:pt x="2995790" y="1257300"/>
                </a:lnTo>
                <a:lnTo>
                  <a:pt x="3001632" y="1244600"/>
                </a:lnTo>
                <a:lnTo>
                  <a:pt x="3022003" y="1244600"/>
                </a:lnTo>
                <a:lnTo>
                  <a:pt x="3016516" y="1257300"/>
                </a:lnTo>
                <a:close/>
              </a:path>
              <a:path w="3552190" h="1600200">
                <a:moveTo>
                  <a:pt x="245694" y="1270000"/>
                </a:moveTo>
                <a:lnTo>
                  <a:pt x="226517" y="1270000"/>
                </a:lnTo>
                <a:lnTo>
                  <a:pt x="212826" y="1257300"/>
                </a:lnTo>
                <a:lnTo>
                  <a:pt x="231711" y="1257300"/>
                </a:lnTo>
                <a:lnTo>
                  <a:pt x="245694" y="1270000"/>
                </a:lnTo>
                <a:close/>
              </a:path>
              <a:path w="3552190" h="1600200">
                <a:moveTo>
                  <a:pt x="3004832" y="1270000"/>
                </a:moveTo>
                <a:lnTo>
                  <a:pt x="2983687" y="1270000"/>
                </a:lnTo>
                <a:lnTo>
                  <a:pt x="2989973" y="1257300"/>
                </a:lnTo>
                <a:lnTo>
                  <a:pt x="3010789" y="1257300"/>
                </a:lnTo>
                <a:lnTo>
                  <a:pt x="3004832" y="1270000"/>
                </a:lnTo>
                <a:close/>
              </a:path>
              <a:path w="3552190" h="1600200">
                <a:moveTo>
                  <a:pt x="289852" y="1282700"/>
                </a:moveTo>
                <a:lnTo>
                  <a:pt x="255409" y="1282700"/>
                </a:lnTo>
                <a:lnTo>
                  <a:pt x="240728" y="1270000"/>
                </a:lnTo>
                <a:lnTo>
                  <a:pt x="274472" y="1270000"/>
                </a:lnTo>
                <a:lnTo>
                  <a:pt x="289852" y="1282700"/>
                </a:lnTo>
                <a:close/>
              </a:path>
              <a:path w="3552190" h="1600200">
                <a:moveTo>
                  <a:pt x="2992247" y="1282700"/>
                </a:moveTo>
                <a:lnTo>
                  <a:pt x="2970720" y="1282700"/>
                </a:lnTo>
                <a:lnTo>
                  <a:pt x="2977438" y="1270000"/>
                </a:lnTo>
                <a:lnTo>
                  <a:pt x="2998647" y="1270000"/>
                </a:lnTo>
                <a:lnTo>
                  <a:pt x="2992247" y="1282700"/>
                </a:lnTo>
                <a:close/>
              </a:path>
              <a:path w="3552190" h="1600200">
                <a:moveTo>
                  <a:pt x="337820" y="1295400"/>
                </a:moveTo>
                <a:lnTo>
                  <a:pt x="286143" y="1295400"/>
                </a:lnTo>
                <a:lnTo>
                  <a:pt x="270560" y="1282700"/>
                </a:lnTo>
                <a:lnTo>
                  <a:pt x="321233" y="1282700"/>
                </a:lnTo>
                <a:lnTo>
                  <a:pt x="337820" y="1295400"/>
                </a:lnTo>
                <a:close/>
              </a:path>
              <a:path w="3552190" h="1600200">
                <a:moveTo>
                  <a:pt x="2971749" y="1295400"/>
                </a:moveTo>
                <a:lnTo>
                  <a:pt x="2956902" y="1295400"/>
                </a:lnTo>
                <a:lnTo>
                  <a:pt x="2964027" y="1282700"/>
                </a:lnTo>
                <a:lnTo>
                  <a:pt x="2978797" y="1282700"/>
                </a:lnTo>
                <a:lnTo>
                  <a:pt x="2971749" y="1295400"/>
                </a:lnTo>
                <a:close/>
              </a:path>
              <a:path w="3552190" h="1600200">
                <a:moveTo>
                  <a:pt x="499389" y="1308100"/>
                </a:moveTo>
                <a:lnTo>
                  <a:pt x="335330" y="1308100"/>
                </a:lnTo>
                <a:lnTo>
                  <a:pt x="318554" y="1295400"/>
                </a:lnTo>
                <a:lnTo>
                  <a:pt x="486867" y="1295400"/>
                </a:lnTo>
                <a:lnTo>
                  <a:pt x="499389" y="1308100"/>
                </a:lnTo>
                <a:close/>
              </a:path>
              <a:path w="3552190" h="1600200">
                <a:moveTo>
                  <a:pt x="2957042" y="1308100"/>
                </a:moveTo>
                <a:lnTo>
                  <a:pt x="2934639" y="1308100"/>
                </a:lnTo>
                <a:lnTo>
                  <a:pt x="2942374" y="1295400"/>
                </a:lnTo>
                <a:lnTo>
                  <a:pt x="2964497" y="1295400"/>
                </a:lnTo>
                <a:lnTo>
                  <a:pt x="2957042" y="1308100"/>
                </a:lnTo>
                <a:close/>
              </a:path>
              <a:path w="3552190" h="1600200">
                <a:moveTo>
                  <a:pt x="546074" y="1358900"/>
                </a:moveTo>
                <a:lnTo>
                  <a:pt x="525551" y="1358900"/>
                </a:lnTo>
                <a:lnTo>
                  <a:pt x="513283" y="1346200"/>
                </a:lnTo>
                <a:lnTo>
                  <a:pt x="501548" y="1333500"/>
                </a:lnTo>
                <a:lnTo>
                  <a:pt x="490334" y="1320800"/>
                </a:lnTo>
                <a:lnTo>
                  <a:pt x="479767" y="1308100"/>
                </a:lnTo>
                <a:lnTo>
                  <a:pt x="499224" y="1308100"/>
                </a:lnTo>
                <a:lnTo>
                  <a:pt x="510273" y="1320800"/>
                </a:lnTo>
                <a:lnTo>
                  <a:pt x="510108" y="1320800"/>
                </a:lnTo>
                <a:lnTo>
                  <a:pt x="521690" y="1333500"/>
                </a:lnTo>
                <a:lnTo>
                  <a:pt x="521525" y="1333500"/>
                </a:lnTo>
                <a:lnTo>
                  <a:pt x="533628" y="1346200"/>
                </a:lnTo>
                <a:lnTo>
                  <a:pt x="533463" y="1346200"/>
                </a:lnTo>
                <a:lnTo>
                  <a:pt x="546074" y="1358900"/>
                </a:lnTo>
                <a:close/>
              </a:path>
              <a:path w="3552190" h="1600200">
                <a:moveTo>
                  <a:pt x="2941548" y="1320800"/>
                </a:moveTo>
                <a:lnTo>
                  <a:pt x="2918841" y="1320800"/>
                </a:lnTo>
                <a:lnTo>
                  <a:pt x="2926956" y="1308100"/>
                </a:lnTo>
                <a:lnTo>
                  <a:pt x="2949397" y="1308100"/>
                </a:lnTo>
                <a:lnTo>
                  <a:pt x="2941548" y="1320800"/>
                </a:lnTo>
                <a:close/>
              </a:path>
              <a:path w="3552190" h="1600200">
                <a:moveTo>
                  <a:pt x="2916859" y="1333500"/>
                </a:moveTo>
                <a:lnTo>
                  <a:pt x="2893733" y="1333500"/>
                </a:lnTo>
                <a:lnTo>
                  <a:pt x="2902394" y="1320800"/>
                </a:lnTo>
                <a:lnTo>
                  <a:pt x="2925279" y="1320800"/>
                </a:lnTo>
                <a:lnTo>
                  <a:pt x="2916859" y="1333500"/>
                </a:lnTo>
                <a:close/>
              </a:path>
              <a:path w="3552190" h="1600200">
                <a:moveTo>
                  <a:pt x="2890558" y="1346200"/>
                </a:moveTo>
                <a:lnTo>
                  <a:pt x="2867050" y="1346200"/>
                </a:lnTo>
                <a:lnTo>
                  <a:pt x="2876219" y="1333500"/>
                </a:lnTo>
                <a:lnTo>
                  <a:pt x="2899498" y="1333500"/>
                </a:lnTo>
                <a:lnTo>
                  <a:pt x="2890558" y="1346200"/>
                </a:lnTo>
                <a:close/>
              </a:path>
              <a:path w="3552190" h="1600200">
                <a:moveTo>
                  <a:pt x="2362060" y="1358900"/>
                </a:moveTo>
                <a:lnTo>
                  <a:pt x="2337092" y="1358900"/>
                </a:lnTo>
                <a:lnTo>
                  <a:pt x="2342984" y="1346200"/>
                </a:lnTo>
                <a:lnTo>
                  <a:pt x="2362060" y="1358900"/>
                </a:lnTo>
                <a:close/>
              </a:path>
              <a:path w="3552190" h="1600200">
                <a:moveTo>
                  <a:pt x="2862719" y="1358900"/>
                </a:moveTo>
                <a:lnTo>
                  <a:pt x="2829191" y="1358900"/>
                </a:lnTo>
                <a:lnTo>
                  <a:pt x="2838996" y="1346200"/>
                </a:lnTo>
                <a:lnTo>
                  <a:pt x="2872168" y="1346200"/>
                </a:lnTo>
                <a:lnTo>
                  <a:pt x="2862719" y="1358900"/>
                </a:lnTo>
                <a:close/>
              </a:path>
              <a:path w="3552190" h="1600200">
                <a:moveTo>
                  <a:pt x="615632" y="1397000"/>
                </a:moveTo>
                <a:lnTo>
                  <a:pt x="579589" y="1397000"/>
                </a:lnTo>
                <a:lnTo>
                  <a:pt x="565353" y="1384300"/>
                </a:lnTo>
                <a:lnTo>
                  <a:pt x="551599" y="1371600"/>
                </a:lnTo>
                <a:lnTo>
                  <a:pt x="538327" y="1358900"/>
                </a:lnTo>
                <a:lnTo>
                  <a:pt x="558876" y="1358900"/>
                </a:lnTo>
                <a:lnTo>
                  <a:pt x="572477" y="1371600"/>
                </a:lnTo>
                <a:lnTo>
                  <a:pt x="572325" y="1371600"/>
                </a:lnTo>
                <a:lnTo>
                  <a:pt x="586397" y="1384300"/>
                </a:lnTo>
                <a:lnTo>
                  <a:pt x="600633" y="1384300"/>
                </a:lnTo>
                <a:lnTo>
                  <a:pt x="615632" y="1397000"/>
                </a:lnTo>
                <a:close/>
              </a:path>
              <a:path w="3552190" h="1600200">
                <a:moveTo>
                  <a:pt x="2340927" y="1384300"/>
                </a:moveTo>
                <a:lnTo>
                  <a:pt x="2326144" y="1384300"/>
                </a:lnTo>
                <a:lnTo>
                  <a:pt x="2330081" y="1371600"/>
                </a:lnTo>
                <a:lnTo>
                  <a:pt x="2333637" y="1371600"/>
                </a:lnTo>
                <a:lnTo>
                  <a:pt x="2337168" y="1358900"/>
                </a:lnTo>
                <a:lnTo>
                  <a:pt x="2343873" y="1358900"/>
                </a:lnTo>
                <a:lnTo>
                  <a:pt x="2347438" y="1362167"/>
                </a:lnTo>
                <a:lnTo>
                  <a:pt x="2344750" y="1371600"/>
                </a:lnTo>
                <a:lnTo>
                  <a:pt x="2340927" y="1384300"/>
                </a:lnTo>
                <a:close/>
              </a:path>
              <a:path w="3552190" h="1600200">
                <a:moveTo>
                  <a:pt x="2347438" y="1362167"/>
                </a:moveTo>
                <a:lnTo>
                  <a:pt x="2343873" y="1358900"/>
                </a:lnTo>
                <a:lnTo>
                  <a:pt x="2348369" y="1358900"/>
                </a:lnTo>
                <a:lnTo>
                  <a:pt x="2347438" y="1362167"/>
                </a:lnTo>
                <a:close/>
              </a:path>
              <a:path w="3552190" h="1600200">
                <a:moveTo>
                  <a:pt x="2404719" y="1371600"/>
                </a:moveTo>
                <a:lnTo>
                  <a:pt x="2357729" y="1371600"/>
                </a:lnTo>
                <a:lnTo>
                  <a:pt x="2347438" y="1362167"/>
                </a:lnTo>
                <a:lnTo>
                  <a:pt x="2348369" y="1358900"/>
                </a:lnTo>
                <a:lnTo>
                  <a:pt x="2390063" y="1358900"/>
                </a:lnTo>
                <a:lnTo>
                  <a:pt x="2404719" y="1371600"/>
                </a:lnTo>
                <a:close/>
              </a:path>
              <a:path w="3552190" h="1600200">
                <a:moveTo>
                  <a:pt x="2833458" y="1371600"/>
                </a:moveTo>
                <a:lnTo>
                  <a:pt x="2788945" y="1371600"/>
                </a:lnTo>
                <a:lnTo>
                  <a:pt x="2799321" y="1358900"/>
                </a:lnTo>
                <a:lnTo>
                  <a:pt x="2843364" y="1358900"/>
                </a:lnTo>
                <a:lnTo>
                  <a:pt x="2833458" y="1371600"/>
                </a:lnTo>
                <a:close/>
              </a:path>
              <a:path w="3552190" h="1600200">
                <a:moveTo>
                  <a:pt x="2326144" y="1384300"/>
                </a:moveTo>
                <a:lnTo>
                  <a:pt x="2322106" y="1384300"/>
                </a:lnTo>
                <a:lnTo>
                  <a:pt x="2326233" y="1371600"/>
                </a:lnTo>
                <a:lnTo>
                  <a:pt x="2326144" y="1384300"/>
                </a:lnTo>
                <a:close/>
              </a:path>
              <a:path w="3552190" h="1600200">
                <a:moveTo>
                  <a:pt x="2449817" y="1384300"/>
                </a:moveTo>
                <a:lnTo>
                  <a:pt x="2401265" y="1384300"/>
                </a:lnTo>
                <a:lnTo>
                  <a:pt x="2386469" y="1371600"/>
                </a:lnTo>
                <a:lnTo>
                  <a:pt x="2434386" y="1371600"/>
                </a:lnTo>
                <a:lnTo>
                  <a:pt x="2449817" y="1384300"/>
                </a:lnTo>
                <a:close/>
              </a:path>
              <a:path w="3552190" h="1600200">
                <a:moveTo>
                  <a:pt x="2792374" y="1384300"/>
                </a:moveTo>
                <a:lnTo>
                  <a:pt x="2746540" y="1384300"/>
                </a:lnTo>
                <a:lnTo>
                  <a:pt x="2757436" y="1371600"/>
                </a:lnTo>
                <a:lnTo>
                  <a:pt x="2802851" y="1371600"/>
                </a:lnTo>
                <a:lnTo>
                  <a:pt x="2792374" y="1384300"/>
                </a:lnTo>
                <a:close/>
              </a:path>
              <a:path w="3552190" h="1600200">
                <a:moveTo>
                  <a:pt x="2332672" y="1397000"/>
                </a:moveTo>
                <a:lnTo>
                  <a:pt x="2313432" y="1397000"/>
                </a:lnTo>
                <a:lnTo>
                  <a:pt x="2317953" y="1384300"/>
                </a:lnTo>
                <a:lnTo>
                  <a:pt x="2336901" y="1384300"/>
                </a:lnTo>
                <a:lnTo>
                  <a:pt x="2332672" y="1397000"/>
                </a:lnTo>
                <a:close/>
              </a:path>
              <a:path w="3552190" h="1600200">
                <a:moveTo>
                  <a:pt x="2546159" y="1397000"/>
                </a:moveTo>
                <a:lnTo>
                  <a:pt x="2447226" y="1397000"/>
                </a:lnTo>
                <a:lnTo>
                  <a:pt x="2431656" y="1384300"/>
                </a:lnTo>
                <a:lnTo>
                  <a:pt x="2529459" y="1384300"/>
                </a:lnTo>
                <a:lnTo>
                  <a:pt x="2546159" y="1397000"/>
                </a:lnTo>
                <a:close/>
              </a:path>
              <a:path w="3552190" h="1600200">
                <a:moveTo>
                  <a:pt x="2749169" y="1397000"/>
                </a:moveTo>
                <a:lnTo>
                  <a:pt x="2656217" y="1397000"/>
                </a:lnTo>
                <a:lnTo>
                  <a:pt x="2667965" y="1384300"/>
                </a:lnTo>
                <a:lnTo>
                  <a:pt x="2760154" y="1384300"/>
                </a:lnTo>
                <a:lnTo>
                  <a:pt x="2749169" y="1397000"/>
                </a:lnTo>
                <a:close/>
              </a:path>
              <a:path w="3552190" h="1600200">
                <a:moveTo>
                  <a:pt x="662762" y="1422400"/>
                </a:moveTo>
                <a:lnTo>
                  <a:pt x="625030" y="1422400"/>
                </a:lnTo>
                <a:lnTo>
                  <a:pt x="609434" y="1409700"/>
                </a:lnTo>
                <a:lnTo>
                  <a:pt x="594296" y="1397000"/>
                </a:lnTo>
                <a:lnTo>
                  <a:pt x="615480" y="1397000"/>
                </a:lnTo>
                <a:lnTo>
                  <a:pt x="630923" y="1409700"/>
                </a:lnTo>
                <a:lnTo>
                  <a:pt x="646480" y="1409700"/>
                </a:lnTo>
                <a:lnTo>
                  <a:pt x="662762" y="1422400"/>
                </a:lnTo>
                <a:close/>
              </a:path>
              <a:path w="3552190" h="1600200">
                <a:moveTo>
                  <a:pt x="2323630" y="1409700"/>
                </a:moveTo>
                <a:lnTo>
                  <a:pt x="2304008" y="1409700"/>
                </a:lnTo>
                <a:lnTo>
                  <a:pt x="2308910" y="1397000"/>
                </a:lnTo>
                <a:lnTo>
                  <a:pt x="2328252" y="1397000"/>
                </a:lnTo>
                <a:lnTo>
                  <a:pt x="2323630" y="1409700"/>
                </a:lnTo>
                <a:close/>
              </a:path>
              <a:path w="3552190" h="1600200">
                <a:moveTo>
                  <a:pt x="2657259" y="1409700"/>
                </a:moveTo>
                <a:lnTo>
                  <a:pt x="2545257" y="1409700"/>
                </a:lnTo>
                <a:lnTo>
                  <a:pt x="2528417" y="1397000"/>
                </a:lnTo>
                <a:lnTo>
                  <a:pt x="2669095" y="1397000"/>
                </a:lnTo>
                <a:lnTo>
                  <a:pt x="2657259" y="1409700"/>
                </a:lnTo>
                <a:close/>
              </a:path>
              <a:path w="3552190" h="1600200">
                <a:moveTo>
                  <a:pt x="2313813" y="1422400"/>
                </a:moveTo>
                <a:lnTo>
                  <a:pt x="2293835" y="1422400"/>
                </a:lnTo>
                <a:lnTo>
                  <a:pt x="2299106" y="1409700"/>
                </a:lnTo>
                <a:lnTo>
                  <a:pt x="2318816" y="1409700"/>
                </a:lnTo>
                <a:lnTo>
                  <a:pt x="2313813" y="1422400"/>
                </a:lnTo>
                <a:close/>
              </a:path>
              <a:path w="3552190" h="1600200">
                <a:moveTo>
                  <a:pt x="696239" y="1435100"/>
                </a:moveTo>
                <a:lnTo>
                  <a:pt x="657466" y="1435100"/>
                </a:lnTo>
                <a:lnTo>
                  <a:pt x="641045" y="1422400"/>
                </a:lnTo>
                <a:lnTo>
                  <a:pt x="679157" y="1422400"/>
                </a:lnTo>
                <a:lnTo>
                  <a:pt x="696239" y="1435100"/>
                </a:lnTo>
                <a:close/>
              </a:path>
              <a:path w="3552190" h="1600200">
                <a:moveTo>
                  <a:pt x="2297696" y="1435100"/>
                </a:moveTo>
                <a:lnTo>
                  <a:pt x="2282939" y="1435100"/>
                </a:lnTo>
                <a:lnTo>
                  <a:pt x="2288578" y="1422400"/>
                </a:lnTo>
                <a:lnTo>
                  <a:pt x="2303246" y="1422400"/>
                </a:lnTo>
                <a:lnTo>
                  <a:pt x="2297696" y="1435100"/>
                </a:lnTo>
                <a:close/>
              </a:path>
              <a:path w="3552190" h="1600200">
                <a:moveTo>
                  <a:pt x="713549" y="1447800"/>
                </a:moveTo>
                <a:lnTo>
                  <a:pt x="691527" y="1447800"/>
                </a:lnTo>
                <a:lnTo>
                  <a:pt x="674306" y="1435100"/>
                </a:lnTo>
                <a:lnTo>
                  <a:pt x="696087" y="1435100"/>
                </a:lnTo>
                <a:lnTo>
                  <a:pt x="713549" y="1447800"/>
                </a:lnTo>
                <a:close/>
              </a:path>
              <a:path w="3552190" h="1600200">
                <a:moveTo>
                  <a:pt x="1371650" y="1447800"/>
                </a:moveTo>
                <a:lnTo>
                  <a:pt x="1337779" y="1447800"/>
                </a:lnTo>
                <a:lnTo>
                  <a:pt x="1359344" y="1435100"/>
                </a:lnTo>
                <a:lnTo>
                  <a:pt x="1371650" y="1447800"/>
                </a:lnTo>
                <a:close/>
              </a:path>
              <a:path w="3552190" h="1600200">
                <a:moveTo>
                  <a:pt x="2286038" y="1447800"/>
                </a:moveTo>
                <a:lnTo>
                  <a:pt x="2271331" y="1447800"/>
                </a:lnTo>
                <a:lnTo>
                  <a:pt x="2277313" y="1435100"/>
                </a:lnTo>
                <a:lnTo>
                  <a:pt x="2291956" y="1435100"/>
                </a:lnTo>
                <a:lnTo>
                  <a:pt x="2286038" y="1447800"/>
                </a:lnTo>
                <a:close/>
              </a:path>
              <a:path w="3552190" h="1600200">
                <a:moveTo>
                  <a:pt x="767651" y="1460500"/>
                </a:moveTo>
                <a:lnTo>
                  <a:pt x="727087" y="1460500"/>
                </a:lnTo>
                <a:lnTo>
                  <a:pt x="709117" y="1447800"/>
                </a:lnTo>
                <a:lnTo>
                  <a:pt x="749122" y="1447800"/>
                </a:lnTo>
                <a:lnTo>
                  <a:pt x="767651" y="1460500"/>
                </a:lnTo>
                <a:close/>
              </a:path>
              <a:path w="3552190" h="1600200">
                <a:moveTo>
                  <a:pt x="1341983" y="1460500"/>
                </a:moveTo>
                <a:lnTo>
                  <a:pt x="1300937" y="1460500"/>
                </a:lnTo>
                <a:lnTo>
                  <a:pt x="1319682" y="1447800"/>
                </a:lnTo>
                <a:lnTo>
                  <a:pt x="1353705" y="1447800"/>
                </a:lnTo>
                <a:lnTo>
                  <a:pt x="1355911" y="1450725"/>
                </a:lnTo>
                <a:lnTo>
                  <a:pt x="1341983" y="1460500"/>
                </a:lnTo>
                <a:close/>
              </a:path>
              <a:path w="3552190" h="1600200">
                <a:moveTo>
                  <a:pt x="1355911" y="1450725"/>
                </a:moveTo>
                <a:lnTo>
                  <a:pt x="1353705" y="1447800"/>
                </a:lnTo>
                <a:lnTo>
                  <a:pt x="1360081" y="1447800"/>
                </a:lnTo>
                <a:lnTo>
                  <a:pt x="1355911" y="1450725"/>
                </a:lnTo>
                <a:close/>
              </a:path>
              <a:path w="3552190" h="1600200">
                <a:moveTo>
                  <a:pt x="1402041" y="1473200"/>
                </a:moveTo>
                <a:lnTo>
                  <a:pt x="1373327" y="1473200"/>
                </a:lnTo>
                <a:lnTo>
                  <a:pt x="1363281" y="1460500"/>
                </a:lnTo>
                <a:lnTo>
                  <a:pt x="1355911" y="1450725"/>
                </a:lnTo>
                <a:lnTo>
                  <a:pt x="1360081" y="1447800"/>
                </a:lnTo>
                <a:lnTo>
                  <a:pt x="1371498" y="1447800"/>
                </a:lnTo>
                <a:lnTo>
                  <a:pt x="1381391" y="1460500"/>
                </a:lnTo>
                <a:lnTo>
                  <a:pt x="1391373" y="1460500"/>
                </a:lnTo>
                <a:lnTo>
                  <a:pt x="1402041" y="1473200"/>
                </a:lnTo>
                <a:close/>
              </a:path>
              <a:path w="3552190" h="1600200">
                <a:moveTo>
                  <a:pt x="2273693" y="1460500"/>
                </a:moveTo>
                <a:lnTo>
                  <a:pt x="2252624" y="1460500"/>
                </a:lnTo>
                <a:lnTo>
                  <a:pt x="2259126" y="1447800"/>
                </a:lnTo>
                <a:lnTo>
                  <a:pt x="2279954" y="1447800"/>
                </a:lnTo>
                <a:lnTo>
                  <a:pt x="2273693" y="1460500"/>
                </a:lnTo>
                <a:close/>
              </a:path>
              <a:path w="3552190" h="1600200">
                <a:moveTo>
                  <a:pt x="805408" y="1473200"/>
                </a:moveTo>
                <a:lnTo>
                  <a:pt x="764070" y="1473200"/>
                </a:lnTo>
                <a:lnTo>
                  <a:pt x="745401" y="1460500"/>
                </a:lnTo>
                <a:lnTo>
                  <a:pt x="786231" y="1460500"/>
                </a:lnTo>
                <a:lnTo>
                  <a:pt x="805408" y="1473200"/>
                </a:lnTo>
                <a:close/>
              </a:path>
              <a:path w="3552190" h="1600200">
                <a:moveTo>
                  <a:pt x="1304569" y="1473200"/>
                </a:moveTo>
                <a:lnTo>
                  <a:pt x="1262710" y="1473200"/>
                </a:lnTo>
                <a:lnTo>
                  <a:pt x="1282128" y="1460500"/>
                </a:lnTo>
                <a:lnTo>
                  <a:pt x="1323454" y="1460500"/>
                </a:lnTo>
                <a:lnTo>
                  <a:pt x="1304569" y="1473200"/>
                </a:lnTo>
                <a:close/>
              </a:path>
              <a:path w="3552190" h="1600200">
                <a:moveTo>
                  <a:pt x="2260638" y="1473200"/>
                </a:moveTo>
                <a:lnTo>
                  <a:pt x="2239276" y="1473200"/>
                </a:lnTo>
                <a:lnTo>
                  <a:pt x="2252776" y="1460500"/>
                </a:lnTo>
                <a:lnTo>
                  <a:pt x="2267254" y="1460500"/>
                </a:lnTo>
                <a:lnTo>
                  <a:pt x="2260638" y="1473200"/>
                </a:lnTo>
                <a:close/>
              </a:path>
              <a:path w="3552190" h="1600200">
                <a:moveTo>
                  <a:pt x="864311" y="1485900"/>
                </a:moveTo>
                <a:lnTo>
                  <a:pt x="802373" y="1485900"/>
                </a:lnTo>
                <a:lnTo>
                  <a:pt x="783069" y="1473200"/>
                </a:lnTo>
                <a:lnTo>
                  <a:pt x="844257" y="1473200"/>
                </a:lnTo>
                <a:lnTo>
                  <a:pt x="864311" y="1485900"/>
                </a:lnTo>
                <a:close/>
              </a:path>
              <a:path w="3552190" h="1600200">
                <a:moveTo>
                  <a:pt x="1265783" y="1485900"/>
                </a:moveTo>
                <a:lnTo>
                  <a:pt x="1203007" y="1485900"/>
                </a:lnTo>
                <a:lnTo>
                  <a:pt x="1223352" y="1473200"/>
                </a:lnTo>
                <a:lnTo>
                  <a:pt x="1285341" y="1473200"/>
                </a:lnTo>
                <a:lnTo>
                  <a:pt x="1265783" y="1485900"/>
                </a:lnTo>
                <a:close/>
              </a:path>
              <a:path w="3552190" h="1600200">
                <a:moveTo>
                  <a:pt x="1412938" y="1485900"/>
                </a:moveTo>
                <a:lnTo>
                  <a:pt x="1394574" y="1485900"/>
                </a:lnTo>
                <a:lnTo>
                  <a:pt x="1383753" y="1473200"/>
                </a:lnTo>
                <a:lnTo>
                  <a:pt x="1401902" y="1473200"/>
                </a:lnTo>
                <a:lnTo>
                  <a:pt x="1412938" y="1485900"/>
                </a:lnTo>
                <a:close/>
              </a:path>
              <a:path w="3552190" h="1600200">
                <a:moveTo>
                  <a:pt x="2202141" y="1511300"/>
                </a:moveTo>
                <a:lnTo>
                  <a:pt x="2179828" y="1511300"/>
                </a:lnTo>
                <a:lnTo>
                  <a:pt x="2195779" y="1498600"/>
                </a:lnTo>
                <a:lnTo>
                  <a:pt x="2195588" y="1498600"/>
                </a:lnTo>
                <a:lnTo>
                  <a:pt x="2210955" y="1485900"/>
                </a:lnTo>
                <a:lnTo>
                  <a:pt x="2210765" y="1485900"/>
                </a:lnTo>
                <a:lnTo>
                  <a:pt x="2225535" y="1473200"/>
                </a:lnTo>
                <a:lnTo>
                  <a:pt x="2246972" y="1473200"/>
                </a:lnTo>
                <a:lnTo>
                  <a:pt x="2232647" y="1485900"/>
                </a:lnTo>
                <a:lnTo>
                  <a:pt x="2217686" y="1498600"/>
                </a:lnTo>
                <a:lnTo>
                  <a:pt x="2202141" y="1511300"/>
                </a:lnTo>
                <a:close/>
              </a:path>
              <a:path w="3552190" h="1600200">
                <a:moveTo>
                  <a:pt x="967778" y="1498600"/>
                </a:moveTo>
                <a:lnTo>
                  <a:pt x="862101" y="1498600"/>
                </a:lnTo>
                <a:lnTo>
                  <a:pt x="841908" y="1485900"/>
                </a:lnTo>
                <a:lnTo>
                  <a:pt x="946480" y="1485900"/>
                </a:lnTo>
                <a:lnTo>
                  <a:pt x="967778" y="1498600"/>
                </a:lnTo>
                <a:close/>
              </a:path>
              <a:path w="3552190" h="1600200">
                <a:moveTo>
                  <a:pt x="1205255" y="1498600"/>
                </a:moveTo>
                <a:lnTo>
                  <a:pt x="1098054" y="1498600"/>
                </a:lnTo>
                <a:lnTo>
                  <a:pt x="1119670" y="1485900"/>
                </a:lnTo>
                <a:lnTo>
                  <a:pt x="1225727" y="1485900"/>
                </a:lnTo>
                <a:lnTo>
                  <a:pt x="1205255" y="1498600"/>
                </a:lnTo>
                <a:close/>
              </a:path>
              <a:path w="3552190" h="1600200">
                <a:moveTo>
                  <a:pt x="1460080" y="1511300"/>
                </a:moveTo>
                <a:lnTo>
                  <a:pt x="1429219" y="1511300"/>
                </a:lnTo>
                <a:lnTo>
                  <a:pt x="1417307" y="1498600"/>
                </a:lnTo>
                <a:lnTo>
                  <a:pt x="1405763" y="1485900"/>
                </a:lnTo>
                <a:lnTo>
                  <a:pt x="1424051" y="1485900"/>
                </a:lnTo>
                <a:lnTo>
                  <a:pt x="1435811" y="1498600"/>
                </a:lnTo>
                <a:lnTo>
                  <a:pt x="1447634" y="1498600"/>
                </a:lnTo>
                <a:lnTo>
                  <a:pt x="1460080" y="1511300"/>
                </a:lnTo>
                <a:close/>
              </a:path>
              <a:path w="3552190" h="1600200">
                <a:moveTo>
                  <a:pt x="1098931" y="1511300"/>
                </a:moveTo>
                <a:lnTo>
                  <a:pt x="966914" y="1511300"/>
                </a:lnTo>
                <a:lnTo>
                  <a:pt x="945476" y="1498600"/>
                </a:lnTo>
                <a:lnTo>
                  <a:pt x="1120686" y="1498600"/>
                </a:lnTo>
                <a:lnTo>
                  <a:pt x="1098931" y="1511300"/>
                </a:lnTo>
                <a:close/>
              </a:path>
              <a:path w="3552190" h="1600200">
                <a:moveTo>
                  <a:pt x="1485684" y="1524000"/>
                </a:moveTo>
                <a:lnTo>
                  <a:pt x="1454061" y="1524000"/>
                </a:lnTo>
                <a:lnTo>
                  <a:pt x="1441462" y="1511300"/>
                </a:lnTo>
                <a:lnTo>
                  <a:pt x="1472577" y="1511300"/>
                </a:lnTo>
                <a:lnTo>
                  <a:pt x="1485684" y="1524000"/>
                </a:lnTo>
                <a:close/>
              </a:path>
              <a:path w="3552190" h="1600200">
                <a:moveTo>
                  <a:pt x="2152053" y="1536700"/>
                </a:moveTo>
                <a:lnTo>
                  <a:pt x="2129193" y="1536700"/>
                </a:lnTo>
                <a:lnTo>
                  <a:pt x="2146782" y="1524000"/>
                </a:lnTo>
                <a:lnTo>
                  <a:pt x="2146604" y="1524000"/>
                </a:lnTo>
                <a:lnTo>
                  <a:pt x="2163673" y="1511300"/>
                </a:lnTo>
                <a:lnTo>
                  <a:pt x="2186000" y="1511300"/>
                </a:lnTo>
                <a:lnTo>
                  <a:pt x="2169299" y="1524000"/>
                </a:lnTo>
                <a:lnTo>
                  <a:pt x="2152053" y="1536700"/>
                </a:lnTo>
                <a:close/>
              </a:path>
              <a:path w="3552190" h="1600200">
                <a:moveTo>
                  <a:pt x="1512544" y="1536700"/>
                </a:moveTo>
                <a:lnTo>
                  <a:pt x="1480210" y="1536700"/>
                </a:lnTo>
                <a:lnTo>
                  <a:pt x="1466977" y="1524000"/>
                </a:lnTo>
                <a:lnTo>
                  <a:pt x="1498815" y="1524000"/>
                </a:lnTo>
                <a:lnTo>
                  <a:pt x="1512544" y="1536700"/>
                </a:lnTo>
                <a:close/>
              </a:path>
              <a:path w="3552190" h="1600200">
                <a:moveTo>
                  <a:pt x="1540586" y="1549400"/>
                </a:moveTo>
                <a:lnTo>
                  <a:pt x="1507617" y="1549400"/>
                </a:lnTo>
                <a:lnTo>
                  <a:pt x="1493761" y="1536700"/>
                </a:lnTo>
                <a:lnTo>
                  <a:pt x="1526286" y="1536700"/>
                </a:lnTo>
                <a:lnTo>
                  <a:pt x="1540586" y="1549400"/>
                </a:lnTo>
                <a:close/>
              </a:path>
              <a:path w="3552190" h="1600200">
                <a:moveTo>
                  <a:pt x="2097227" y="1562100"/>
                </a:moveTo>
                <a:lnTo>
                  <a:pt x="2054593" y="1562100"/>
                </a:lnTo>
                <a:lnTo>
                  <a:pt x="2074113" y="1549400"/>
                </a:lnTo>
                <a:lnTo>
                  <a:pt x="2092845" y="1549400"/>
                </a:lnTo>
                <a:lnTo>
                  <a:pt x="2111438" y="1536700"/>
                </a:lnTo>
                <a:lnTo>
                  <a:pt x="2134273" y="1536700"/>
                </a:lnTo>
                <a:lnTo>
                  <a:pt x="2115997" y="1549400"/>
                </a:lnTo>
                <a:lnTo>
                  <a:pt x="2097227" y="1562100"/>
                </a:lnTo>
                <a:close/>
              </a:path>
              <a:path w="3552190" h="1600200">
                <a:moveTo>
                  <a:pt x="1584744" y="1562100"/>
                </a:moveTo>
                <a:lnTo>
                  <a:pt x="1536204" y="1562100"/>
                </a:lnTo>
                <a:lnTo>
                  <a:pt x="1521764" y="1549400"/>
                </a:lnTo>
                <a:lnTo>
                  <a:pt x="1569631" y="1549400"/>
                </a:lnTo>
                <a:lnTo>
                  <a:pt x="1584744" y="1562100"/>
                </a:lnTo>
                <a:close/>
              </a:path>
              <a:path w="3552190" h="1600200">
                <a:moveTo>
                  <a:pt x="1631188" y="1574800"/>
                </a:moveTo>
                <a:lnTo>
                  <a:pt x="1581150" y="1574800"/>
                </a:lnTo>
                <a:lnTo>
                  <a:pt x="1565910" y="1562100"/>
                </a:lnTo>
                <a:lnTo>
                  <a:pt x="1615338" y="1562100"/>
                </a:lnTo>
                <a:lnTo>
                  <a:pt x="1631188" y="1574800"/>
                </a:lnTo>
                <a:close/>
              </a:path>
              <a:path w="3552190" h="1600200">
                <a:moveTo>
                  <a:pt x="2058289" y="1574800"/>
                </a:moveTo>
                <a:lnTo>
                  <a:pt x="2004390" y="1574800"/>
                </a:lnTo>
                <a:lnTo>
                  <a:pt x="2014728" y="1562100"/>
                </a:lnTo>
                <a:lnTo>
                  <a:pt x="2077986" y="1562100"/>
                </a:lnTo>
                <a:lnTo>
                  <a:pt x="2058289" y="1574800"/>
                </a:lnTo>
                <a:close/>
              </a:path>
              <a:path w="3552190" h="1600200">
                <a:moveTo>
                  <a:pt x="1696275" y="1587500"/>
                </a:moveTo>
                <a:lnTo>
                  <a:pt x="1628368" y="1587500"/>
                </a:lnTo>
                <a:lnTo>
                  <a:pt x="1612392" y="1574800"/>
                </a:lnTo>
                <a:lnTo>
                  <a:pt x="1679562" y="1574800"/>
                </a:lnTo>
                <a:lnTo>
                  <a:pt x="1696275" y="1587500"/>
                </a:lnTo>
                <a:close/>
              </a:path>
              <a:path w="3552190" h="1600200">
                <a:moveTo>
                  <a:pt x="2007209" y="1587500"/>
                </a:moveTo>
                <a:lnTo>
                  <a:pt x="1940915" y="1587500"/>
                </a:lnTo>
                <a:lnTo>
                  <a:pt x="1951799" y="1574800"/>
                </a:lnTo>
                <a:lnTo>
                  <a:pt x="2017649" y="1574800"/>
                </a:lnTo>
                <a:lnTo>
                  <a:pt x="2007209" y="1587500"/>
                </a:lnTo>
                <a:close/>
              </a:path>
              <a:path w="3552190" h="1600200">
                <a:moveTo>
                  <a:pt x="1942744" y="1600200"/>
                </a:moveTo>
                <a:lnTo>
                  <a:pt x="1694459" y="1600200"/>
                </a:lnTo>
                <a:lnTo>
                  <a:pt x="1677631" y="1587500"/>
                </a:lnTo>
                <a:lnTo>
                  <a:pt x="1953704" y="1587500"/>
                </a:lnTo>
                <a:lnTo>
                  <a:pt x="1942744" y="16002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53876" y="2538526"/>
            <a:ext cx="540902" cy="278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91235" y="2200782"/>
            <a:ext cx="3250488" cy="1367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085965" y="2328379"/>
            <a:ext cx="30734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为什么闭合电路</a:t>
            </a:r>
            <a:endParaRPr sz="2400">
              <a:latin typeface="华文楷体"/>
              <a:cs typeface="华文楷体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中磁通量发生了变化， 就会产生电流呢?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82996" y="1837944"/>
            <a:ext cx="1219200" cy="10835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一、电磁场</a:t>
            </a:r>
          </a:p>
        </p:txBody>
      </p:sp>
      <p:sp>
        <p:nvSpPr>
          <p:cNvPr id="6" name="object 6"/>
          <p:cNvSpPr/>
          <p:nvPr/>
        </p:nvSpPr>
        <p:spPr>
          <a:xfrm>
            <a:off x="2855976" y="3262884"/>
            <a:ext cx="2676144" cy="218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75931" y="3252215"/>
            <a:ext cx="2389631" cy="213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18988" y="4172711"/>
            <a:ext cx="1416050" cy="401320"/>
          </a:xfrm>
          <a:custGeom>
            <a:avLst/>
            <a:gdLst/>
            <a:ahLst/>
            <a:cxnLst/>
            <a:rect l="l" t="t" r="r" b="b"/>
            <a:pathLst>
              <a:path w="1416050" h="401320">
                <a:moveTo>
                  <a:pt x="1216152" y="400812"/>
                </a:moveTo>
                <a:lnTo>
                  <a:pt x="1216152" y="300227"/>
                </a:lnTo>
                <a:lnTo>
                  <a:pt x="0" y="300227"/>
                </a:lnTo>
                <a:lnTo>
                  <a:pt x="0" y="99060"/>
                </a:lnTo>
                <a:lnTo>
                  <a:pt x="1216152" y="99060"/>
                </a:lnTo>
                <a:lnTo>
                  <a:pt x="1216152" y="0"/>
                </a:lnTo>
                <a:lnTo>
                  <a:pt x="1415795" y="199643"/>
                </a:lnTo>
                <a:lnTo>
                  <a:pt x="1216152" y="40081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12041" y="4156913"/>
            <a:ext cx="1432560" cy="431800"/>
          </a:xfrm>
          <a:custGeom>
            <a:avLst/>
            <a:gdLst/>
            <a:ahLst/>
            <a:cxnLst/>
            <a:rect l="l" t="t" r="r" b="b"/>
            <a:pathLst>
              <a:path w="1432559" h="431800">
                <a:moveTo>
                  <a:pt x="1216342" y="115608"/>
                </a:moveTo>
                <a:lnTo>
                  <a:pt x="1216342" y="0"/>
                </a:lnTo>
                <a:lnTo>
                  <a:pt x="1231684" y="15341"/>
                </a:lnTo>
                <a:lnTo>
                  <a:pt x="1229042" y="15341"/>
                </a:lnTo>
                <a:lnTo>
                  <a:pt x="1218196" y="19824"/>
                </a:lnTo>
                <a:lnTo>
                  <a:pt x="1229042" y="30670"/>
                </a:lnTo>
                <a:lnTo>
                  <a:pt x="1229042" y="109258"/>
                </a:lnTo>
                <a:lnTo>
                  <a:pt x="1222692" y="109258"/>
                </a:lnTo>
                <a:lnTo>
                  <a:pt x="1216342" y="115608"/>
                </a:lnTo>
                <a:close/>
              </a:path>
              <a:path w="1432559" h="431800">
                <a:moveTo>
                  <a:pt x="1229042" y="30670"/>
                </a:moveTo>
                <a:lnTo>
                  <a:pt x="1218196" y="19824"/>
                </a:lnTo>
                <a:lnTo>
                  <a:pt x="1229042" y="15341"/>
                </a:lnTo>
                <a:lnTo>
                  <a:pt x="1229042" y="30670"/>
                </a:lnTo>
                <a:close/>
              </a:path>
              <a:path w="1432559" h="431800">
                <a:moveTo>
                  <a:pt x="1414265" y="215893"/>
                </a:moveTo>
                <a:lnTo>
                  <a:pt x="1229042" y="30670"/>
                </a:lnTo>
                <a:lnTo>
                  <a:pt x="1229042" y="15341"/>
                </a:lnTo>
                <a:lnTo>
                  <a:pt x="1231684" y="15341"/>
                </a:lnTo>
                <a:lnTo>
                  <a:pt x="1427746" y="211404"/>
                </a:lnTo>
                <a:lnTo>
                  <a:pt x="1418755" y="211404"/>
                </a:lnTo>
                <a:lnTo>
                  <a:pt x="1414265" y="215893"/>
                </a:lnTo>
                <a:close/>
              </a:path>
              <a:path w="1432559" h="431800">
                <a:moveTo>
                  <a:pt x="1216342" y="322516"/>
                </a:moveTo>
                <a:lnTo>
                  <a:pt x="0" y="322516"/>
                </a:lnTo>
                <a:lnTo>
                  <a:pt x="0" y="109258"/>
                </a:lnTo>
                <a:lnTo>
                  <a:pt x="1216342" y="109258"/>
                </a:lnTo>
                <a:lnTo>
                  <a:pt x="1216342" y="115608"/>
                </a:lnTo>
                <a:lnTo>
                  <a:pt x="12700" y="115608"/>
                </a:lnTo>
                <a:lnTo>
                  <a:pt x="6350" y="121958"/>
                </a:lnTo>
                <a:lnTo>
                  <a:pt x="12700" y="121958"/>
                </a:lnTo>
                <a:lnTo>
                  <a:pt x="12700" y="309816"/>
                </a:lnTo>
                <a:lnTo>
                  <a:pt x="6350" y="309816"/>
                </a:lnTo>
                <a:lnTo>
                  <a:pt x="12700" y="316166"/>
                </a:lnTo>
                <a:lnTo>
                  <a:pt x="1216342" y="316166"/>
                </a:lnTo>
                <a:lnTo>
                  <a:pt x="1216342" y="322516"/>
                </a:lnTo>
                <a:close/>
              </a:path>
              <a:path w="1432559" h="431800">
                <a:moveTo>
                  <a:pt x="1229042" y="121958"/>
                </a:moveTo>
                <a:lnTo>
                  <a:pt x="12700" y="121958"/>
                </a:lnTo>
                <a:lnTo>
                  <a:pt x="12700" y="115608"/>
                </a:lnTo>
                <a:lnTo>
                  <a:pt x="1216342" y="115608"/>
                </a:lnTo>
                <a:lnTo>
                  <a:pt x="1222692" y="109258"/>
                </a:lnTo>
                <a:lnTo>
                  <a:pt x="1229042" y="109258"/>
                </a:lnTo>
                <a:lnTo>
                  <a:pt x="1229042" y="121958"/>
                </a:lnTo>
                <a:close/>
              </a:path>
              <a:path w="1432559" h="431800">
                <a:moveTo>
                  <a:pt x="12700" y="121958"/>
                </a:moveTo>
                <a:lnTo>
                  <a:pt x="6350" y="121958"/>
                </a:lnTo>
                <a:lnTo>
                  <a:pt x="12700" y="115608"/>
                </a:lnTo>
                <a:lnTo>
                  <a:pt x="12700" y="121958"/>
                </a:lnTo>
                <a:close/>
              </a:path>
              <a:path w="1432559" h="431800">
                <a:moveTo>
                  <a:pt x="1418755" y="220383"/>
                </a:moveTo>
                <a:lnTo>
                  <a:pt x="1414272" y="215887"/>
                </a:lnTo>
                <a:lnTo>
                  <a:pt x="1418755" y="211404"/>
                </a:lnTo>
                <a:lnTo>
                  <a:pt x="1418755" y="220383"/>
                </a:lnTo>
                <a:close/>
              </a:path>
              <a:path w="1432559" h="431800">
                <a:moveTo>
                  <a:pt x="1427734" y="220383"/>
                </a:moveTo>
                <a:lnTo>
                  <a:pt x="1418755" y="220383"/>
                </a:lnTo>
                <a:lnTo>
                  <a:pt x="1418755" y="211404"/>
                </a:lnTo>
                <a:lnTo>
                  <a:pt x="1427746" y="211404"/>
                </a:lnTo>
                <a:lnTo>
                  <a:pt x="1432223" y="215893"/>
                </a:lnTo>
                <a:lnTo>
                  <a:pt x="1427734" y="220383"/>
                </a:lnTo>
                <a:close/>
              </a:path>
              <a:path w="1432559" h="431800">
                <a:moveTo>
                  <a:pt x="1231671" y="416445"/>
                </a:moveTo>
                <a:lnTo>
                  <a:pt x="1229042" y="416445"/>
                </a:lnTo>
                <a:lnTo>
                  <a:pt x="1229042" y="401116"/>
                </a:lnTo>
                <a:lnTo>
                  <a:pt x="1414265" y="215893"/>
                </a:lnTo>
                <a:lnTo>
                  <a:pt x="1418755" y="220383"/>
                </a:lnTo>
                <a:lnTo>
                  <a:pt x="1427734" y="220383"/>
                </a:lnTo>
                <a:lnTo>
                  <a:pt x="1231671" y="416445"/>
                </a:lnTo>
                <a:close/>
              </a:path>
              <a:path w="1432559" h="431800">
                <a:moveTo>
                  <a:pt x="12700" y="316166"/>
                </a:moveTo>
                <a:lnTo>
                  <a:pt x="6350" y="309816"/>
                </a:lnTo>
                <a:lnTo>
                  <a:pt x="12700" y="309816"/>
                </a:lnTo>
                <a:lnTo>
                  <a:pt x="12700" y="316166"/>
                </a:lnTo>
                <a:close/>
              </a:path>
              <a:path w="1432559" h="431800">
                <a:moveTo>
                  <a:pt x="1229042" y="322516"/>
                </a:moveTo>
                <a:lnTo>
                  <a:pt x="1222692" y="322516"/>
                </a:lnTo>
                <a:lnTo>
                  <a:pt x="1216342" y="316166"/>
                </a:lnTo>
                <a:lnTo>
                  <a:pt x="12700" y="316166"/>
                </a:lnTo>
                <a:lnTo>
                  <a:pt x="12700" y="309816"/>
                </a:lnTo>
                <a:lnTo>
                  <a:pt x="1229042" y="309816"/>
                </a:lnTo>
                <a:lnTo>
                  <a:pt x="1229042" y="322516"/>
                </a:lnTo>
                <a:close/>
              </a:path>
              <a:path w="1432559" h="431800">
                <a:moveTo>
                  <a:pt x="1216342" y="431774"/>
                </a:moveTo>
                <a:lnTo>
                  <a:pt x="1216342" y="316166"/>
                </a:lnTo>
                <a:lnTo>
                  <a:pt x="1222692" y="322516"/>
                </a:lnTo>
                <a:lnTo>
                  <a:pt x="1229042" y="322516"/>
                </a:lnTo>
                <a:lnTo>
                  <a:pt x="1229042" y="401116"/>
                </a:lnTo>
                <a:lnTo>
                  <a:pt x="1218196" y="411962"/>
                </a:lnTo>
                <a:lnTo>
                  <a:pt x="1229042" y="416445"/>
                </a:lnTo>
                <a:lnTo>
                  <a:pt x="1231671" y="416445"/>
                </a:lnTo>
                <a:lnTo>
                  <a:pt x="1216342" y="431774"/>
                </a:lnTo>
                <a:close/>
              </a:path>
              <a:path w="1432559" h="431800">
                <a:moveTo>
                  <a:pt x="1229042" y="416445"/>
                </a:moveTo>
                <a:lnTo>
                  <a:pt x="1218196" y="411962"/>
                </a:lnTo>
                <a:lnTo>
                  <a:pt x="1229042" y="401116"/>
                </a:lnTo>
                <a:lnTo>
                  <a:pt x="1229042" y="41644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30740" y="2457513"/>
            <a:ext cx="3648075" cy="2532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华文楷体"/>
                <a:cs typeface="华文楷体"/>
              </a:rPr>
              <a:t>1</a:t>
            </a:r>
            <a:r>
              <a:rPr dirty="0" sz="2800" spc="-45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45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变化的磁场产生电</a:t>
            </a:r>
            <a:r>
              <a:rPr dirty="0" sz="2800" spc="-5">
                <a:latin typeface="华文楷体"/>
                <a:cs typeface="华文楷体"/>
              </a:rPr>
              <a:t>场</a:t>
            </a:r>
            <a:endParaRPr sz="2800">
              <a:latin typeface="华文楷体"/>
              <a:cs typeface="华文楷体"/>
            </a:endParaRPr>
          </a:p>
          <a:p>
            <a:pPr algn="r" marL="2594610" marR="435609" indent="-24130">
              <a:lnSpc>
                <a:spcPct val="246500"/>
              </a:lnSpc>
              <a:spcBef>
                <a:spcPts val="2180"/>
              </a:spcBef>
            </a:pPr>
            <a:r>
              <a:rPr dirty="0" sz="2400">
                <a:latin typeface="华文楷体"/>
                <a:cs typeface="华文楷体"/>
              </a:rPr>
              <a:t>思考 猜测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9315" y="2072227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56">
            <a:solidFill>
              <a:srgbClr val="0143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539" y="1801367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96183" y="2025395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一、电磁场</a:t>
            </a:r>
          </a:p>
        </p:txBody>
      </p:sp>
      <p:sp>
        <p:nvSpPr>
          <p:cNvPr id="6" name="object 6"/>
          <p:cNvSpPr/>
          <p:nvPr/>
        </p:nvSpPr>
        <p:spPr>
          <a:xfrm>
            <a:off x="7101840" y="3080004"/>
            <a:ext cx="2746248" cy="221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11136" y="5227167"/>
            <a:ext cx="2768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变化的电场产生磁场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888" y="3931920"/>
            <a:ext cx="1391920" cy="306705"/>
          </a:xfrm>
          <a:custGeom>
            <a:avLst/>
            <a:gdLst/>
            <a:ahLst/>
            <a:cxnLst/>
            <a:rect l="l" t="t" r="r" b="b"/>
            <a:pathLst>
              <a:path w="1391920" h="306704">
                <a:moveTo>
                  <a:pt x="1239012" y="306324"/>
                </a:moveTo>
                <a:lnTo>
                  <a:pt x="1239012" y="230124"/>
                </a:lnTo>
                <a:lnTo>
                  <a:pt x="0" y="230124"/>
                </a:lnTo>
                <a:lnTo>
                  <a:pt x="0" y="76200"/>
                </a:lnTo>
                <a:lnTo>
                  <a:pt x="1239012" y="76200"/>
                </a:lnTo>
                <a:lnTo>
                  <a:pt x="1239012" y="0"/>
                </a:lnTo>
                <a:lnTo>
                  <a:pt x="1391412" y="153924"/>
                </a:lnTo>
                <a:lnTo>
                  <a:pt x="1239012" y="3063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74626" y="3916959"/>
            <a:ext cx="1407160" cy="336550"/>
          </a:xfrm>
          <a:custGeom>
            <a:avLst/>
            <a:gdLst/>
            <a:ahLst/>
            <a:cxnLst/>
            <a:rect l="l" t="t" r="r" b="b"/>
            <a:pathLst>
              <a:path w="1407159" h="336550">
                <a:moveTo>
                  <a:pt x="1238415" y="91808"/>
                </a:moveTo>
                <a:lnTo>
                  <a:pt x="1238415" y="0"/>
                </a:lnTo>
                <a:lnTo>
                  <a:pt x="1253756" y="15341"/>
                </a:lnTo>
                <a:lnTo>
                  <a:pt x="1251115" y="15341"/>
                </a:lnTo>
                <a:lnTo>
                  <a:pt x="1240281" y="19824"/>
                </a:lnTo>
                <a:lnTo>
                  <a:pt x="1251115" y="30657"/>
                </a:lnTo>
                <a:lnTo>
                  <a:pt x="1251115" y="85458"/>
                </a:lnTo>
                <a:lnTo>
                  <a:pt x="1244765" y="85458"/>
                </a:lnTo>
                <a:lnTo>
                  <a:pt x="1238415" y="91808"/>
                </a:lnTo>
                <a:close/>
              </a:path>
              <a:path w="1407159" h="336550">
                <a:moveTo>
                  <a:pt x="1251115" y="30657"/>
                </a:moveTo>
                <a:lnTo>
                  <a:pt x="1240281" y="19824"/>
                </a:lnTo>
                <a:lnTo>
                  <a:pt x="1251115" y="15341"/>
                </a:lnTo>
                <a:lnTo>
                  <a:pt x="1251115" y="30657"/>
                </a:lnTo>
                <a:close/>
              </a:path>
              <a:path w="1407159" h="336550">
                <a:moveTo>
                  <a:pt x="1388725" y="168268"/>
                </a:moveTo>
                <a:lnTo>
                  <a:pt x="1251115" y="30657"/>
                </a:lnTo>
                <a:lnTo>
                  <a:pt x="1251115" y="15341"/>
                </a:lnTo>
                <a:lnTo>
                  <a:pt x="1253756" y="15341"/>
                </a:lnTo>
                <a:lnTo>
                  <a:pt x="1402194" y="163779"/>
                </a:lnTo>
                <a:lnTo>
                  <a:pt x="1393215" y="163779"/>
                </a:lnTo>
                <a:lnTo>
                  <a:pt x="1388725" y="168268"/>
                </a:lnTo>
                <a:close/>
              </a:path>
              <a:path w="1407159" h="336550">
                <a:moveTo>
                  <a:pt x="1238415" y="251091"/>
                </a:moveTo>
                <a:lnTo>
                  <a:pt x="0" y="251091"/>
                </a:lnTo>
                <a:lnTo>
                  <a:pt x="0" y="85458"/>
                </a:lnTo>
                <a:lnTo>
                  <a:pt x="1238415" y="85458"/>
                </a:lnTo>
                <a:lnTo>
                  <a:pt x="1238415" y="91808"/>
                </a:lnTo>
                <a:lnTo>
                  <a:pt x="12700" y="91808"/>
                </a:lnTo>
                <a:lnTo>
                  <a:pt x="6350" y="98158"/>
                </a:lnTo>
                <a:lnTo>
                  <a:pt x="12700" y="98158"/>
                </a:lnTo>
                <a:lnTo>
                  <a:pt x="12700" y="238391"/>
                </a:lnTo>
                <a:lnTo>
                  <a:pt x="6350" y="238391"/>
                </a:lnTo>
                <a:lnTo>
                  <a:pt x="12700" y="244741"/>
                </a:lnTo>
                <a:lnTo>
                  <a:pt x="1238415" y="244741"/>
                </a:lnTo>
                <a:lnTo>
                  <a:pt x="1238415" y="251091"/>
                </a:lnTo>
                <a:close/>
              </a:path>
              <a:path w="1407159" h="336550">
                <a:moveTo>
                  <a:pt x="1251115" y="98158"/>
                </a:moveTo>
                <a:lnTo>
                  <a:pt x="12700" y="98158"/>
                </a:lnTo>
                <a:lnTo>
                  <a:pt x="12700" y="91808"/>
                </a:lnTo>
                <a:lnTo>
                  <a:pt x="1238415" y="91808"/>
                </a:lnTo>
                <a:lnTo>
                  <a:pt x="1244765" y="85458"/>
                </a:lnTo>
                <a:lnTo>
                  <a:pt x="1251115" y="85458"/>
                </a:lnTo>
                <a:lnTo>
                  <a:pt x="1251115" y="98158"/>
                </a:lnTo>
                <a:close/>
              </a:path>
              <a:path w="1407159" h="336550">
                <a:moveTo>
                  <a:pt x="12700" y="98158"/>
                </a:moveTo>
                <a:lnTo>
                  <a:pt x="6350" y="98158"/>
                </a:lnTo>
                <a:lnTo>
                  <a:pt x="12700" y="91808"/>
                </a:lnTo>
                <a:lnTo>
                  <a:pt x="12700" y="98158"/>
                </a:lnTo>
                <a:close/>
              </a:path>
              <a:path w="1407159" h="336550">
                <a:moveTo>
                  <a:pt x="1393215" y="172758"/>
                </a:moveTo>
                <a:lnTo>
                  <a:pt x="1388725" y="168268"/>
                </a:lnTo>
                <a:lnTo>
                  <a:pt x="1393215" y="163779"/>
                </a:lnTo>
                <a:lnTo>
                  <a:pt x="1393215" y="172758"/>
                </a:lnTo>
                <a:close/>
              </a:path>
              <a:path w="1407159" h="336550">
                <a:moveTo>
                  <a:pt x="1402206" y="172758"/>
                </a:moveTo>
                <a:lnTo>
                  <a:pt x="1393215" y="172758"/>
                </a:lnTo>
                <a:lnTo>
                  <a:pt x="1393215" y="163779"/>
                </a:lnTo>
                <a:lnTo>
                  <a:pt x="1402194" y="163779"/>
                </a:lnTo>
                <a:lnTo>
                  <a:pt x="1406690" y="168275"/>
                </a:lnTo>
                <a:lnTo>
                  <a:pt x="1402206" y="172758"/>
                </a:lnTo>
                <a:close/>
              </a:path>
              <a:path w="1407159" h="336550">
                <a:moveTo>
                  <a:pt x="1253745" y="321208"/>
                </a:moveTo>
                <a:lnTo>
                  <a:pt x="1251115" y="321208"/>
                </a:lnTo>
                <a:lnTo>
                  <a:pt x="1251115" y="305879"/>
                </a:lnTo>
                <a:lnTo>
                  <a:pt x="1388732" y="168275"/>
                </a:lnTo>
                <a:lnTo>
                  <a:pt x="1393215" y="172758"/>
                </a:lnTo>
                <a:lnTo>
                  <a:pt x="1402206" y="172758"/>
                </a:lnTo>
                <a:lnTo>
                  <a:pt x="1253745" y="321208"/>
                </a:lnTo>
                <a:close/>
              </a:path>
              <a:path w="1407159" h="336550">
                <a:moveTo>
                  <a:pt x="12700" y="244741"/>
                </a:moveTo>
                <a:lnTo>
                  <a:pt x="6350" y="238391"/>
                </a:lnTo>
                <a:lnTo>
                  <a:pt x="12700" y="238391"/>
                </a:lnTo>
                <a:lnTo>
                  <a:pt x="12700" y="244741"/>
                </a:lnTo>
                <a:close/>
              </a:path>
              <a:path w="1407159" h="336550">
                <a:moveTo>
                  <a:pt x="1251115" y="251091"/>
                </a:moveTo>
                <a:lnTo>
                  <a:pt x="1244765" y="251091"/>
                </a:lnTo>
                <a:lnTo>
                  <a:pt x="1238415" y="244741"/>
                </a:lnTo>
                <a:lnTo>
                  <a:pt x="12700" y="244741"/>
                </a:lnTo>
                <a:lnTo>
                  <a:pt x="12700" y="238391"/>
                </a:lnTo>
                <a:lnTo>
                  <a:pt x="1251115" y="238391"/>
                </a:lnTo>
                <a:lnTo>
                  <a:pt x="1251115" y="251091"/>
                </a:lnTo>
                <a:close/>
              </a:path>
              <a:path w="1407159" h="336550">
                <a:moveTo>
                  <a:pt x="1238415" y="336537"/>
                </a:moveTo>
                <a:lnTo>
                  <a:pt x="1238415" y="244741"/>
                </a:lnTo>
                <a:lnTo>
                  <a:pt x="1244765" y="251091"/>
                </a:lnTo>
                <a:lnTo>
                  <a:pt x="1251115" y="251091"/>
                </a:lnTo>
                <a:lnTo>
                  <a:pt x="1251115" y="305879"/>
                </a:lnTo>
                <a:lnTo>
                  <a:pt x="1240281" y="316712"/>
                </a:lnTo>
                <a:lnTo>
                  <a:pt x="1251115" y="321208"/>
                </a:lnTo>
                <a:lnTo>
                  <a:pt x="1253745" y="321208"/>
                </a:lnTo>
                <a:lnTo>
                  <a:pt x="1238415" y="336537"/>
                </a:lnTo>
                <a:close/>
              </a:path>
              <a:path w="1407159" h="336550">
                <a:moveTo>
                  <a:pt x="1251115" y="321208"/>
                </a:moveTo>
                <a:lnTo>
                  <a:pt x="1240281" y="316712"/>
                </a:lnTo>
                <a:lnTo>
                  <a:pt x="1251115" y="305879"/>
                </a:lnTo>
                <a:lnTo>
                  <a:pt x="1251115" y="32120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37559" y="2467152"/>
            <a:ext cx="3648075" cy="2136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华文楷体"/>
                <a:cs typeface="华文楷体"/>
              </a:rPr>
              <a:t>2</a:t>
            </a:r>
            <a:r>
              <a:rPr dirty="0" sz="2800" spc="-45">
                <a:latin typeface="华文楷体"/>
                <a:cs typeface="华文楷体"/>
              </a:rPr>
              <a:t> </a:t>
            </a:r>
            <a:r>
              <a:rPr dirty="0" sz="2800" spc="-5">
                <a:latin typeface="华文楷体"/>
                <a:cs typeface="华文楷体"/>
              </a:rPr>
              <a:t>.</a:t>
            </a:r>
            <a:r>
              <a:rPr dirty="0" sz="2800" spc="-45">
                <a:latin typeface="华文楷体"/>
                <a:cs typeface="华文楷体"/>
              </a:rPr>
              <a:t> </a:t>
            </a:r>
            <a:r>
              <a:rPr dirty="0" sz="2800">
                <a:latin typeface="华文楷体"/>
                <a:cs typeface="华文楷体"/>
              </a:rPr>
              <a:t>变化的电场产生磁</a:t>
            </a:r>
            <a:r>
              <a:rPr dirty="0" sz="2800" spc="-5">
                <a:latin typeface="华文楷体"/>
                <a:cs typeface="华文楷体"/>
              </a:rPr>
              <a:t>场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2216785" marR="203835" indent="104775">
              <a:lnSpc>
                <a:spcPct val="168000"/>
              </a:lnSpc>
            </a:pPr>
            <a:r>
              <a:rPr dirty="0" sz="2400">
                <a:latin typeface="华文楷体"/>
                <a:cs typeface="华文楷体"/>
              </a:rPr>
              <a:t>对称性 大胆假设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7914" y="5218798"/>
            <a:ext cx="307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变化的磁场产生了电场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7876" y="3087623"/>
            <a:ext cx="2601468" cy="2182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2025-04-19T13:51:37Z</dcterms:created>
  <dcterms:modified xsi:type="dcterms:W3CDTF">2025-04-19T13:51:37Z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